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0" r:id="rId2"/>
    <p:sldId id="261" r:id="rId3"/>
    <p:sldId id="257" r:id="rId4"/>
    <p:sldId id="259" r:id="rId5"/>
    <p:sldId id="262" r:id="rId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211" userDrawn="1">
          <p15:clr>
            <a:srgbClr val="A4A3A4"/>
          </p15:clr>
        </p15:guide>
        <p15:guide id="2" orient="horz" pos="4110" userDrawn="1">
          <p15:clr>
            <a:srgbClr val="A4A3A4"/>
          </p15:clr>
        </p15:guide>
        <p15:guide id="3" orient="horz" pos="210" userDrawn="1">
          <p15:clr>
            <a:srgbClr val="A4A3A4"/>
          </p15:clr>
        </p15:guide>
        <p15:guide id="4" pos="746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D7A7"/>
    <a:srgbClr val="3348B7"/>
    <a:srgbClr val="FAF1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5" autoAdjust="0"/>
    <p:restoredTop sz="94660"/>
  </p:normalViewPr>
  <p:slideViewPr>
    <p:cSldViewPr snapToGrid="0">
      <p:cViewPr>
        <p:scale>
          <a:sx n="66" d="100"/>
          <a:sy n="66" d="100"/>
        </p:scale>
        <p:origin x="475" y="38"/>
      </p:cViewPr>
      <p:guideLst>
        <p:guide pos="211"/>
        <p:guide orient="horz" pos="4110"/>
        <p:guide orient="horz" pos="210"/>
        <p:guide pos="746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240C8CA-9783-51B8-DA6A-A86B5E2CE374}"/>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EF2C70E-90A7-CE94-3601-B6EFD36714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ru-RU" dirty="0"/>
          </a:p>
        </p:txBody>
      </p:sp>
      <p:sp>
        <p:nvSpPr>
          <p:cNvPr id="4" name="Дата 3">
            <a:extLst>
              <a:ext uri="{FF2B5EF4-FFF2-40B4-BE49-F238E27FC236}">
                <a16:creationId xmlns:a16="http://schemas.microsoft.com/office/drawing/2014/main" id="{0C3C9F80-9D7E-CF4C-0E58-2E1F8926B46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C0AB2D-ED4D-4B03-A012-E0DE77A06766}" type="datetimeFigureOut">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5" name="Нижний колонтитул 4">
            <a:extLst>
              <a:ext uri="{FF2B5EF4-FFF2-40B4-BE49-F238E27FC236}">
                <a16:creationId xmlns:a16="http://schemas.microsoft.com/office/drawing/2014/main" id="{5BCE9F9D-C4A5-5FB1-971E-55D13104CB5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6" name="Номер слайда 5">
            <a:extLst>
              <a:ext uri="{FF2B5EF4-FFF2-40B4-BE49-F238E27FC236}">
                <a16:creationId xmlns:a16="http://schemas.microsoft.com/office/drawing/2014/main" id="{7EFCD9FB-BA14-E276-E3C7-845278BF596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E75BC8-4EAD-4629-9996-BD3257ED088F}" type="slidenum">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2319498225"/>
      </p:ext>
    </p:extLst>
  </p:cSld>
  <p:clrMapOvr>
    <a:masterClrMapping/>
  </p:clrMapOvr>
  <p:hf sldNum="0" hd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5A41822-CFAA-0B1D-0D57-0282105F75B0}"/>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5476EE70-323A-3802-2CDA-5A6F3D37828A}"/>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FC437A5-3883-98C0-A56E-B061D16C4D7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C0AB2D-ED4D-4B03-A012-E0DE77A06766}" type="datetimeFigureOut">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5" name="Нижний колонтитул 4">
            <a:extLst>
              <a:ext uri="{FF2B5EF4-FFF2-40B4-BE49-F238E27FC236}">
                <a16:creationId xmlns:a16="http://schemas.microsoft.com/office/drawing/2014/main" id="{B7776FB9-A61A-EB2B-BB7B-C19B8E8EB8C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6" name="Номер слайда 5">
            <a:extLst>
              <a:ext uri="{FF2B5EF4-FFF2-40B4-BE49-F238E27FC236}">
                <a16:creationId xmlns:a16="http://schemas.microsoft.com/office/drawing/2014/main" id="{249982F4-6A53-673E-E01E-312CBD90D0C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E75BC8-4EAD-4629-9996-BD3257ED088F}" type="slidenum">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2475701348"/>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DDB30155-9634-1F30-74FC-A3CE8B37CDE3}"/>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2C11384C-DD04-FC03-B9B0-2753C9EBEB8F}"/>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7D87A7B-D311-12B3-9423-6F3C0619A4E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C0AB2D-ED4D-4B03-A012-E0DE77A06766}" type="datetimeFigureOut">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5" name="Нижний колонтитул 4">
            <a:extLst>
              <a:ext uri="{FF2B5EF4-FFF2-40B4-BE49-F238E27FC236}">
                <a16:creationId xmlns:a16="http://schemas.microsoft.com/office/drawing/2014/main" id="{544B6772-BB5D-9D12-099A-3DE3838A888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6" name="Номер слайда 5">
            <a:extLst>
              <a:ext uri="{FF2B5EF4-FFF2-40B4-BE49-F238E27FC236}">
                <a16:creationId xmlns:a16="http://schemas.microsoft.com/office/drawing/2014/main" id="{5086EB01-B537-11A4-1DB9-FA0717A9911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E75BC8-4EAD-4629-9996-BD3257ED088F}" type="slidenum">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2528998585"/>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xt in one column">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7A67F5F-7995-864E-A3B0-B870396AC450}"/>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10" name="Title 1">
            <a:extLst>
              <a:ext uri="{FF2B5EF4-FFF2-40B4-BE49-F238E27FC236}">
                <a16:creationId xmlns:a16="http://schemas.microsoft.com/office/drawing/2014/main" id="{553F6C7D-ECC0-674B-A1ED-F01C3FA495FF}"/>
              </a:ext>
            </a:extLst>
          </p:cNvPr>
          <p:cNvSpPr>
            <a:spLocks noGrp="1"/>
          </p:cNvSpPr>
          <p:nvPr>
            <p:ph type="title" hasCustomPrompt="1"/>
          </p:nvPr>
        </p:nvSpPr>
        <p:spPr>
          <a:xfrm>
            <a:off x="838201" y="838800"/>
            <a:ext cx="10517188" cy="1728787"/>
          </a:xfrm>
          <a:prstGeom prst="rect">
            <a:avLst/>
          </a:prstGeom>
        </p:spPr>
        <p:txBody>
          <a:bodyPr/>
          <a:lstStyle>
            <a:lvl1pPr>
              <a:lnSpc>
                <a:spcPct val="100000"/>
              </a:lnSpc>
              <a:defRPr sz="3600"/>
            </a:lvl1pPr>
          </a:lstStyle>
          <a:p>
            <a:r>
              <a:rPr lang="en-GB" noProof="0"/>
              <a:t>Put the slide headline here, </a:t>
            </a:r>
            <a:br>
              <a:rPr lang="en-GB" noProof="0"/>
            </a:br>
            <a:r>
              <a:rPr lang="en-GB" noProof="0"/>
              <a:t>keep it bold 36 pt</a:t>
            </a:r>
          </a:p>
        </p:txBody>
      </p:sp>
      <p:sp>
        <p:nvSpPr>
          <p:cNvPr id="6" name="Text Placeholder 3">
            <a:extLst>
              <a:ext uri="{FF2B5EF4-FFF2-40B4-BE49-F238E27FC236}">
                <a16:creationId xmlns:a16="http://schemas.microsoft.com/office/drawing/2014/main" id="{3397E6F6-DFC7-C54D-9E7E-CD51822BE714}"/>
              </a:ext>
            </a:extLst>
          </p:cNvPr>
          <p:cNvSpPr>
            <a:spLocks noGrp="1"/>
          </p:cNvSpPr>
          <p:nvPr>
            <p:ph type="body" sz="quarter" idx="18" hasCustomPrompt="1"/>
          </p:nvPr>
        </p:nvSpPr>
        <p:spPr>
          <a:xfrm>
            <a:off x="837219" y="2848213"/>
            <a:ext cx="4825752" cy="3168649"/>
          </a:xfrm>
        </p:spPr>
        <p:txBody>
          <a:bodyPr>
            <a:noAutofit/>
          </a:bodyPr>
          <a:lstStyle>
            <a:lvl1pPr>
              <a:spcBef>
                <a:spcPts val="1000"/>
              </a:spcBef>
              <a:defRPr sz="1400"/>
            </a:lvl1pPr>
          </a:lstStyle>
          <a:p>
            <a:pPr lvl="0"/>
            <a:r>
              <a:rPr lang="en-GB" noProof="0"/>
              <a:t>Put the body text or caption here,</a:t>
            </a:r>
            <a:br>
              <a:rPr lang="en-GB" noProof="0"/>
            </a:br>
            <a:r>
              <a:rPr lang="en-GB" noProof="0"/>
              <a:t>keep it regular 14 pt</a:t>
            </a:r>
          </a:p>
        </p:txBody>
      </p:sp>
      <p:sp>
        <p:nvSpPr>
          <p:cNvPr id="7" name="Footer Placeholder 1">
            <a:extLst>
              <a:ext uri="{FF2B5EF4-FFF2-40B4-BE49-F238E27FC236}">
                <a16:creationId xmlns:a16="http://schemas.microsoft.com/office/drawing/2014/main" id="{500049F7-B9FA-B848-9517-EB2FF545957D}"/>
              </a:ext>
            </a:extLst>
          </p:cNvPr>
          <p:cNvSpPr>
            <a:spLocks noGrp="1"/>
          </p:cNvSpPr>
          <p:nvPr>
            <p:ph type="ftr" sz="quarter" idx="15"/>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20455381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 partial colour background, texture or image">
    <p:bg>
      <p:bgPr>
        <a:solidFill>
          <a:schemeClr val="bg1"/>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087BBF9D-BEB5-5444-89E4-010A3501B6E5}"/>
              </a:ext>
            </a:extLst>
          </p:cNvPr>
          <p:cNvSpPr>
            <a:spLocks noGrp="1"/>
          </p:cNvSpPr>
          <p:nvPr>
            <p:ph type="pic" sz="quarter" idx="14" hasCustomPrompt="1"/>
          </p:nvPr>
        </p:nvSpPr>
        <p:spPr>
          <a:xfrm>
            <a:off x="0" y="-1"/>
            <a:ext cx="12192000" cy="5229225"/>
          </a:xfrm>
          <a:solidFill>
            <a:srgbClr val="BE2095"/>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GB" noProof="0"/>
              <a:t>Drag and drop to add a picture</a:t>
            </a:r>
          </a:p>
        </p:txBody>
      </p:sp>
      <p:sp>
        <p:nvSpPr>
          <p:cNvPr id="12" name="Title Placeholder 6">
            <a:extLst>
              <a:ext uri="{FF2B5EF4-FFF2-40B4-BE49-F238E27FC236}">
                <a16:creationId xmlns:a16="http://schemas.microsoft.com/office/drawing/2014/main" id="{71F3579E-5690-174D-A58E-585FA9CDD0B1}"/>
              </a:ext>
            </a:extLst>
          </p:cNvPr>
          <p:cNvSpPr>
            <a:spLocks noGrp="1"/>
          </p:cNvSpPr>
          <p:nvPr>
            <p:ph type="title" hasCustomPrompt="1"/>
          </p:nvPr>
        </p:nvSpPr>
        <p:spPr>
          <a:xfrm>
            <a:off x="839788" y="838800"/>
            <a:ext cx="10515600" cy="2006685"/>
          </a:xfrm>
          <a:prstGeom prst="rect">
            <a:avLst/>
          </a:prstGeom>
        </p:spPr>
        <p:txBody>
          <a:bodyPr vert="horz" lIns="91440" tIns="45720" rIns="91440" bIns="45720" rtlCol="0" anchor="t">
            <a:noAutofit/>
          </a:bodyPr>
          <a:lstStyle>
            <a:lvl1pPr>
              <a:defRPr>
                <a:solidFill>
                  <a:schemeClr val="bg1"/>
                </a:solidFill>
              </a:defRPr>
            </a:lvl1pPr>
          </a:lstStyle>
          <a:p>
            <a:r>
              <a:rPr lang="en-GB" noProof="0"/>
              <a:t>Put the title here,</a:t>
            </a:r>
            <a:br>
              <a:rPr lang="en-GB" noProof="0"/>
            </a:br>
            <a:r>
              <a:rPr lang="en-GB" noProof="0"/>
              <a:t>keep it bold 60 </a:t>
            </a:r>
            <a:r>
              <a:rPr lang="en-GB" noProof="0" err="1"/>
              <a:t>pt</a:t>
            </a:r>
            <a:endParaRPr lang="en-GB" noProof="0"/>
          </a:p>
        </p:txBody>
      </p:sp>
      <p:sp>
        <p:nvSpPr>
          <p:cNvPr id="10" name="Text Placeholder 6">
            <a:extLst>
              <a:ext uri="{FF2B5EF4-FFF2-40B4-BE49-F238E27FC236}">
                <a16:creationId xmlns:a16="http://schemas.microsoft.com/office/drawing/2014/main" id="{ECC773ED-664B-824F-91D1-6C08CFB17BDA}"/>
              </a:ext>
            </a:extLst>
          </p:cNvPr>
          <p:cNvSpPr>
            <a:spLocks noGrp="1"/>
          </p:cNvSpPr>
          <p:nvPr>
            <p:ph type="body" sz="quarter" idx="13" hasCustomPrompt="1"/>
          </p:nvPr>
        </p:nvSpPr>
        <p:spPr>
          <a:xfrm>
            <a:off x="850138" y="3068639"/>
            <a:ext cx="5329239" cy="1728515"/>
          </a:xfrm>
        </p:spPr>
        <p:txBody>
          <a:bodyPr/>
          <a:lstStyle>
            <a:lvl1pPr>
              <a:spcBef>
                <a:spcPts val="0"/>
              </a:spcBef>
              <a:defRPr>
                <a:solidFill>
                  <a:schemeClr val="bg1"/>
                </a:solidFill>
              </a:defRPr>
            </a:lvl1pPr>
          </a:lstStyle>
          <a:p>
            <a:pPr lvl="0"/>
            <a:r>
              <a:rPr lang="en-GB" noProof="0"/>
              <a:t>Put the subtitle here,</a:t>
            </a:r>
            <a:br>
              <a:rPr lang="en-GB" noProof="0"/>
            </a:br>
            <a:r>
              <a:rPr lang="en-GB" noProof="0"/>
              <a:t>keep it regular 24 </a:t>
            </a:r>
            <a:r>
              <a:rPr lang="en-GB" noProof="0" err="1"/>
              <a:t>pt</a:t>
            </a:r>
            <a:endParaRPr lang="en-GB" noProof="0"/>
          </a:p>
        </p:txBody>
      </p:sp>
      <p:sp>
        <p:nvSpPr>
          <p:cNvPr id="2" name="Footer Placeholder 1">
            <a:extLst>
              <a:ext uri="{FF2B5EF4-FFF2-40B4-BE49-F238E27FC236}">
                <a16:creationId xmlns:a16="http://schemas.microsoft.com/office/drawing/2014/main" id="{4F10DFEF-CCD5-CB42-BD22-BCB3D997661B}"/>
              </a:ext>
            </a:extLst>
          </p:cNvPr>
          <p:cNvSpPr>
            <a:spLocks noGrp="1"/>
          </p:cNvSpPr>
          <p:nvPr>
            <p:ph type="ftr" sz="quarter" idx="15"/>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pic>
        <p:nvPicPr>
          <p:cNvPr id="25" name="Picture 24">
            <a:extLst>
              <a:ext uri="{FF2B5EF4-FFF2-40B4-BE49-F238E27FC236}">
                <a16:creationId xmlns:a16="http://schemas.microsoft.com/office/drawing/2014/main" id="{3D86CA59-9EE1-214A-8576-AE1B009CBC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85673" y="5257066"/>
            <a:ext cx="2406327" cy="1618221"/>
          </a:xfrm>
          <a:prstGeom prst="rect">
            <a:avLst/>
          </a:prstGeom>
        </p:spPr>
      </p:pic>
    </p:spTree>
    <p:extLst>
      <p:ext uri="{BB962C8B-B14F-4D97-AF65-F5344CB8AC3E}">
        <p14:creationId xmlns:p14="http://schemas.microsoft.com/office/powerpoint/2010/main" val="1131748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 white background">
    <p:bg>
      <p:bgPr>
        <a:solidFill>
          <a:schemeClr val="bg1"/>
        </a:solidFill>
        <a:effectLst/>
      </p:bgPr>
    </p:bg>
    <p:spTree>
      <p:nvGrpSpPr>
        <p:cNvPr id="1" name=""/>
        <p:cNvGrpSpPr/>
        <p:nvPr/>
      </p:nvGrpSpPr>
      <p:grpSpPr>
        <a:xfrm>
          <a:off x="0" y="0"/>
          <a:ext cx="0" cy="0"/>
          <a:chOff x="0" y="0"/>
          <a:chExt cx="0" cy="0"/>
        </a:xfrm>
      </p:grpSpPr>
      <p:sp>
        <p:nvSpPr>
          <p:cNvPr id="12" name="Title Placeholder 6">
            <a:extLst>
              <a:ext uri="{FF2B5EF4-FFF2-40B4-BE49-F238E27FC236}">
                <a16:creationId xmlns:a16="http://schemas.microsoft.com/office/drawing/2014/main" id="{71F3579E-5690-174D-A58E-585FA9CDD0B1}"/>
              </a:ext>
            </a:extLst>
          </p:cNvPr>
          <p:cNvSpPr>
            <a:spLocks noGrp="1"/>
          </p:cNvSpPr>
          <p:nvPr>
            <p:ph type="title" hasCustomPrompt="1"/>
          </p:nvPr>
        </p:nvSpPr>
        <p:spPr>
          <a:xfrm>
            <a:off x="838800" y="838800"/>
            <a:ext cx="10515600" cy="2006685"/>
          </a:xfrm>
          <a:prstGeom prst="rect">
            <a:avLst/>
          </a:prstGeom>
        </p:spPr>
        <p:txBody>
          <a:bodyPr vert="horz" lIns="91440" tIns="45720" rIns="91440" bIns="45720" rtlCol="0" anchor="t">
            <a:noAutofit/>
          </a:bodyPr>
          <a:lstStyle>
            <a:lvl1pPr>
              <a:defRPr/>
            </a:lvl1pPr>
          </a:lstStyle>
          <a:p>
            <a:r>
              <a:rPr lang="en-GB" noProof="0"/>
              <a:t>Put the title here,</a:t>
            </a:r>
            <a:br>
              <a:rPr lang="en-GB" noProof="0"/>
            </a:br>
            <a:r>
              <a:rPr lang="en-GB" noProof="0"/>
              <a:t>keep it bold 60 pt</a:t>
            </a:r>
          </a:p>
        </p:txBody>
      </p:sp>
      <p:sp>
        <p:nvSpPr>
          <p:cNvPr id="10" name="Text Placeholder 6">
            <a:extLst>
              <a:ext uri="{FF2B5EF4-FFF2-40B4-BE49-F238E27FC236}">
                <a16:creationId xmlns:a16="http://schemas.microsoft.com/office/drawing/2014/main" id="{ECC773ED-664B-824F-91D1-6C08CFB17BDA}"/>
              </a:ext>
            </a:extLst>
          </p:cNvPr>
          <p:cNvSpPr>
            <a:spLocks noGrp="1"/>
          </p:cNvSpPr>
          <p:nvPr>
            <p:ph type="body" sz="quarter" idx="13" hasCustomPrompt="1"/>
          </p:nvPr>
        </p:nvSpPr>
        <p:spPr>
          <a:xfrm>
            <a:off x="850138" y="3068639"/>
            <a:ext cx="5329239" cy="1728515"/>
          </a:xfrm>
        </p:spPr>
        <p:txBody>
          <a:bodyPr/>
          <a:lstStyle>
            <a:lvl1pPr>
              <a:spcBef>
                <a:spcPts val="0"/>
              </a:spcBef>
              <a:defRPr/>
            </a:lvl1pPr>
          </a:lstStyle>
          <a:p>
            <a:pPr lvl="0"/>
            <a:r>
              <a:rPr lang="en-GB" noProof="0"/>
              <a:t>Put the subtitle here,</a:t>
            </a:r>
            <a:br>
              <a:rPr lang="en-GB" noProof="0"/>
            </a:br>
            <a:r>
              <a:rPr lang="en-GB" noProof="0"/>
              <a:t>keep it regular 24 pt</a:t>
            </a:r>
          </a:p>
        </p:txBody>
      </p:sp>
      <p:sp>
        <p:nvSpPr>
          <p:cNvPr id="2" name="Footer Placeholder 1">
            <a:extLst>
              <a:ext uri="{FF2B5EF4-FFF2-40B4-BE49-F238E27FC236}">
                <a16:creationId xmlns:a16="http://schemas.microsoft.com/office/drawing/2014/main" id="{4F10DFEF-CCD5-CB42-BD22-BCB3D997661B}"/>
              </a:ext>
            </a:extLst>
          </p:cNvPr>
          <p:cNvSpPr>
            <a:spLocks noGrp="1"/>
          </p:cNvSpPr>
          <p:nvPr>
            <p:ph type="ftr" sz="quarter" idx="15"/>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pic>
        <p:nvPicPr>
          <p:cNvPr id="8" name="Picture 7">
            <a:extLst>
              <a:ext uri="{FF2B5EF4-FFF2-40B4-BE49-F238E27FC236}">
                <a16:creationId xmlns:a16="http://schemas.microsoft.com/office/drawing/2014/main" id="{00043C29-8CB1-F741-9FED-8A6F3E48551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85673" y="5257066"/>
            <a:ext cx="2406327" cy="1618221"/>
          </a:xfrm>
          <a:prstGeom prst="rect">
            <a:avLst/>
          </a:prstGeom>
        </p:spPr>
      </p:pic>
    </p:spTree>
    <p:extLst>
      <p:ext uri="{BB962C8B-B14F-4D97-AF65-F5344CB8AC3E}">
        <p14:creationId xmlns:p14="http://schemas.microsoft.com/office/powerpoint/2010/main" val="12256703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contents">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90F7D97-7943-F74E-8640-D30812E6AB99}"/>
              </a:ext>
            </a:extLst>
          </p:cNvPr>
          <p:cNvSpPr>
            <a:spLocks noGrp="1"/>
          </p:cNvSpPr>
          <p:nvPr>
            <p:ph type="title" hasCustomPrompt="1"/>
          </p:nvPr>
        </p:nvSpPr>
        <p:spPr>
          <a:xfrm>
            <a:off x="838200" y="838800"/>
            <a:ext cx="5257800" cy="1152227"/>
          </a:xfrm>
          <a:prstGeom prst="rect">
            <a:avLst/>
          </a:prstGeom>
        </p:spPr>
        <p:txBody>
          <a:bodyPr/>
          <a:lstStyle>
            <a:lvl1pPr>
              <a:lnSpc>
                <a:spcPct val="100000"/>
              </a:lnSpc>
              <a:defRPr sz="3600"/>
            </a:lvl1pPr>
          </a:lstStyle>
          <a:p>
            <a:r>
              <a:rPr lang="en-GB" noProof="0"/>
              <a:t>Agenda or contents</a:t>
            </a:r>
          </a:p>
        </p:txBody>
      </p:sp>
      <p:sp>
        <p:nvSpPr>
          <p:cNvPr id="10" name="Text Placeholder 9">
            <a:extLst>
              <a:ext uri="{FF2B5EF4-FFF2-40B4-BE49-F238E27FC236}">
                <a16:creationId xmlns:a16="http://schemas.microsoft.com/office/drawing/2014/main" id="{E234D5AF-452C-2E41-B572-1BD2DC3468B0}"/>
              </a:ext>
            </a:extLst>
          </p:cNvPr>
          <p:cNvSpPr>
            <a:spLocks noGrp="1"/>
          </p:cNvSpPr>
          <p:nvPr>
            <p:ph type="body" sz="quarter" idx="11" hasCustomPrompt="1"/>
          </p:nvPr>
        </p:nvSpPr>
        <p:spPr>
          <a:xfrm>
            <a:off x="838200" y="2204865"/>
            <a:ext cx="5257800" cy="3816523"/>
          </a:xfrm>
        </p:spPr>
        <p:txBody>
          <a:bodyPr lIns="90000" rIns="90000">
            <a:noAutofit/>
          </a:bodyPr>
          <a:lstStyle>
            <a:lvl1pPr marL="0" marR="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a:lvl1pPr>
            <a:lvl2pPr marL="457189" marR="0" indent="0" algn="l" defTabSz="914377" rtl="0" eaLnBrk="1" fontAlgn="auto" latinLnBrk="0" hangingPunct="1">
              <a:lnSpc>
                <a:spcPct val="100000"/>
              </a:lnSpc>
              <a:spcBef>
                <a:spcPts val="500"/>
              </a:spcBef>
              <a:spcAft>
                <a:spcPts val="0"/>
              </a:spcAft>
              <a:buClrTx/>
              <a:buSzTx/>
              <a:buFont typeface="Arial" panose="020B0604020202020204" pitchFamily="34" charset="0"/>
              <a:buNone/>
              <a:tabLst/>
              <a:defRPr sz="1800"/>
            </a:lvl2pPr>
          </a:lstStyle>
          <a:p>
            <a:pPr lvl="0"/>
            <a:r>
              <a:rPr lang="en-GB" noProof="0"/>
              <a:t>Put the agenda topic here, </a:t>
            </a:r>
            <a:br>
              <a:rPr lang="en-GB" noProof="0"/>
            </a:br>
            <a:r>
              <a:rPr lang="en-GB" noProof="0"/>
              <a:t>keep it regular 24 pt</a:t>
            </a:r>
          </a:p>
        </p:txBody>
      </p:sp>
      <p:sp>
        <p:nvSpPr>
          <p:cNvPr id="11" name="TextBox 10">
            <a:extLst>
              <a:ext uri="{FF2B5EF4-FFF2-40B4-BE49-F238E27FC236}">
                <a16:creationId xmlns:a16="http://schemas.microsoft.com/office/drawing/2014/main" id="{97F7DB04-77BF-2E44-B6B3-908B7D2114B5}"/>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4" name="Footer Placeholder 3">
            <a:extLst>
              <a:ext uri="{FF2B5EF4-FFF2-40B4-BE49-F238E27FC236}">
                <a16:creationId xmlns:a16="http://schemas.microsoft.com/office/drawing/2014/main" id="{230E9C2F-08A9-3749-8604-85EB4B9FE365}"/>
              </a:ext>
            </a:extLst>
          </p:cNvPr>
          <p:cNvSpPr>
            <a:spLocks noGrp="1"/>
          </p:cNvSpPr>
          <p:nvPr>
            <p:ph type="ftr" sz="quarter" idx="12"/>
          </p:nvPr>
        </p:nvSpPr>
        <p:spPr>
          <a:xfrm>
            <a:off x="838200" y="6381328"/>
            <a:ext cx="5257800" cy="293118"/>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42736606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eadline and text">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115EB387-5C28-7B4F-A0C5-45C9CB988492}"/>
              </a:ext>
            </a:extLst>
          </p:cNvPr>
          <p:cNvSpPr>
            <a:spLocks noGrp="1"/>
          </p:cNvSpPr>
          <p:nvPr>
            <p:ph type="body" sz="half" idx="2" hasCustomPrompt="1"/>
          </p:nvPr>
        </p:nvSpPr>
        <p:spPr>
          <a:xfrm>
            <a:off x="6528049" y="980729"/>
            <a:ext cx="4464495" cy="5040660"/>
          </a:xfrm>
        </p:spPr>
        <p:txBody>
          <a:bodyPr>
            <a:noAutofit/>
          </a:bodyPr>
          <a:lstStyle>
            <a:lvl1pPr marL="0" marR="0" indent="0" algn="l" defTabSz="720000" rtl="0" eaLnBrk="1" fontAlgn="auto" latinLnBrk="0" hangingPunct="1">
              <a:lnSpc>
                <a:spcPct val="100000"/>
              </a:lnSpc>
              <a:spcBef>
                <a:spcPts val="1000"/>
              </a:spcBef>
              <a:spcAft>
                <a:spcPts val="0"/>
              </a:spcAft>
              <a:buClrTx/>
              <a:buSzTx/>
              <a:buFont typeface="Arial" panose="020B0604020202020204" pitchFamily="34" charset="0"/>
              <a:buNone/>
              <a:tabLst/>
              <a:defRPr sz="14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marL="0" marR="0" lvl="0" indent="0" algn="l" defTabSz="914377" rtl="0" eaLnBrk="1" fontAlgn="auto" latinLnBrk="0" hangingPunct="1">
              <a:lnSpc>
                <a:spcPct val="100000"/>
              </a:lnSpc>
              <a:spcBef>
                <a:spcPts val="1000"/>
              </a:spcBef>
              <a:spcAft>
                <a:spcPts val="0"/>
              </a:spcAft>
              <a:buClrTx/>
              <a:buSzTx/>
              <a:buFont typeface="Arial" panose="020B0604020202020204" pitchFamily="34" charset="0"/>
              <a:buNone/>
              <a:tabLst/>
              <a:defRPr/>
            </a:pPr>
            <a:r>
              <a:rPr lang="en-GB" noProof="0"/>
              <a:t>Put the body text here, keep it regular 14 pt. Put the body text here, keep it regular 14 pt. Put the body text here, keep it regular 14 pt. Put the body text here, keep it regular 14 pt.</a:t>
            </a:r>
          </a:p>
        </p:txBody>
      </p:sp>
      <p:sp>
        <p:nvSpPr>
          <p:cNvPr id="5" name="TextBox 4">
            <a:extLst>
              <a:ext uri="{FF2B5EF4-FFF2-40B4-BE49-F238E27FC236}">
                <a16:creationId xmlns:a16="http://schemas.microsoft.com/office/drawing/2014/main" id="{C43799C1-AC21-E543-BEA9-3917801594CD}"/>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8" name="Title 1">
            <a:extLst>
              <a:ext uri="{FF2B5EF4-FFF2-40B4-BE49-F238E27FC236}">
                <a16:creationId xmlns:a16="http://schemas.microsoft.com/office/drawing/2014/main" id="{E292D429-7910-E04B-A9EA-23F0ADA2C261}"/>
              </a:ext>
            </a:extLst>
          </p:cNvPr>
          <p:cNvSpPr>
            <a:spLocks noGrp="1"/>
          </p:cNvSpPr>
          <p:nvPr>
            <p:ph type="title" hasCustomPrompt="1"/>
          </p:nvPr>
        </p:nvSpPr>
        <p:spPr>
          <a:xfrm>
            <a:off x="838200" y="836614"/>
            <a:ext cx="5257800" cy="5184775"/>
          </a:xfrm>
          <a:prstGeom prst="rect">
            <a:avLst/>
          </a:prstGeom>
        </p:spPr>
        <p:txBody>
          <a:bodyPr/>
          <a:lstStyle>
            <a:lvl1pPr>
              <a:lnSpc>
                <a:spcPct val="100000"/>
              </a:lnSpc>
              <a:defRPr sz="3600"/>
            </a:lvl1pPr>
          </a:lstStyle>
          <a:p>
            <a:r>
              <a:rPr lang="en-GB" noProof="0"/>
              <a:t>Put the headline here, keep it bold 36 pt</a:t>
            </a:r>
          </a:p>
        </p:txBody>
      </p:sp>
      <p:sp>
        <p:nvSpPr>
          <p:cNvPr id="2" name="Footer Placeholder 1">
            <a:extLst>
              <a:ext uri="{FF2B5EF4-FFF2-40B4-BE49-F238E27FC236}">
                <a16:creationId xmlns:a16="http://schemas.microsoft.com/office/drawing/2014/main" id="{0D93D0BC-99E9-0945-A937-4D324F73864A}"/>
              </a:ext>
            </a:extLst>
          </p:cNvPr>
          <p:cNvSpPr>
            <a:spLocks noGrp="1"/>
          </p:cNvSpPr>
          <p:nvPr>
            <p:ph type="ftr" sz="quarter" idx="10"/>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27393999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name on colour background or image">
    <p:bg>
      <p:bgPr>
        <a:solidFill>
          <a:schemeClr val="bg1"/>
        </a:solidFill>
        <a:effectLst/>
      </p:bgPr>
    </p:bg>
    <p:spTree>
      <p:nvGrpSpPr>
        <p:cNvPr id="1" name=""/>
        <p:cNvGrpSpPr/>
        <p:nvPr/>
      </p:nvGrpSpPr>
      <p:grpSpPr>
        <a:xfrm>
          <a:off x="0" y="0"/>
          <a:ext cx="0" cy="0"/>
          <a:chOff x="0" y="0"/>
          <a:chExt cx="0" cy="0"/>
        </a:xfrm>
      </p:grpSpPr>
      <p:sp>
        <p:nvSpPr>
          <p:cNvPr id="5" name="Picture Placeholder 10">
            <a:extLst>
              <a:ext uri="{FF2B5EF4-FFF2-40B4-BE49-F238E27FC236}">
                <a16:creationId xmlns:a16="http://schemas.microsoft.com/office/drawing/2014/main" id="{CEB23BBA-345D-F745-B284-713BE897A027}"/>
              </a:ext>
            </a:extLst>
          </p:cNvPr>
          <p:cNvSpPr>
            <a:spLocks noGrp="1"/>
          </p:cNvSpPr>
          <p:nvPr>
            <p:ph type="pic" sz="quarter" idx="14" hasCustomPrompt="1"/>
          </p:nvPr>
        </p:nvSpPr>
        <p:spPr>
          <a:xfrm>
            <a:off x="0" y="-27384"/>
            <a:ext cx="12192000" cy="6885384"/>
          </a:xfrm>
          <a:solidFill>
            <a:srgbClr val="BE2095"/>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GB" noProof="0"/>
              <a:t>Select a colour for background. Or drag and drop to add a picture</a:t>
            </a:r>
          </a:p>
        </p:txBody>
      </p:sp>
      <p:sp>
        <p:nvSpPr>
          <p:cNvPr id="10" name="TextBox 9">
            <a:extLst>
              <a:ext uri="{FF2B5EF4-FFF2-40B4-BE49-F238E27FC236}">
                <a16:creationId xmlns:a16="http://schemas.microsoft.com/office/drawing/2014/main" id="{7FB25574-EA1E-8647-9572-8972274746BB}"/>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11" name="Subtitle 2">
            <a:extLst>
              <a:ext uri="{FF2B5EF4-FFF2-40B4-BE49-F238E27FC236}">
                <a16:creationId xmlns:a16="http://schemas.microsoft.com/office/drawing/2014/main" id="{9F99187E-75C3-704C-B702-5FF1467E154C}"/>
              </a:ext>
            </a:extLst>
          </p:cNvPr>
          <p:cNvSpPr>
            <a:spLocks noGrp="1"/>
          </p:cNvSpPr>
          <p:nvPr>
            <p:ph type="subTitle" idx="1" hasCustomPrompt="1"/>
          </p:nvPr>
        </p:nvSpPr>
        <p:spPr>
          <a:xfrm>
            <a:off x="850138" y="1952836"/>
            <a:ext cx="7766143" cy="2952328"/>
          </a:xfrm>
        </p:spPr>
        <p:txBody>
          <a:bodyPr anchor="ctr" anchorCtr="0">
            <a:noAutofit/>
          </a:bodyPr>
          <a:lstStyle>
            <a:lvl1pPr marL="0" indent="0" algn="l">
              <a:lnSpc>
                <a:spcPct val="100000"/>
              </a:lnSpc>
              <a:buNone/>
              <a:defRPr sz="6000" b="1">
                <a:solidFill>
                  <a:schemeClr val="bg1"/>
                </a:solidFill>
                <a:latin typeface="Noto IKEA Latin"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noProof="0"/>
              <a:t>Put the chapter headline here, </a:t>
            </a:r>
            <a:br>
              <a:rPr lang="en-GB" noProof="0"/>
            </a:br>
            <a:r>
              <a:rPr lang="en-GB" noProof="0"/>
              <a:t>keep it bold 60 </a:t>
            </a:r>
            <a:r>
              <a:rPr lang="en-GB" noProof="0" err="1"/>
              <a:t>pt</a:t>
            </a:r>
            <a:endParaRPr lang="en-GB" noProof="0"/>
          </a:p>
        </p:txBody>
      </p:sp>
      <p:sp>
        <p:nvSpPr>
          <p:cNvPr id="3" name="Footer Placeholder 2">
            <a:extLst>
              <a:ext uri="{FF2B5EF4-FFF2-40B4-BE49-F238E27FC236}">
                <a16:creationId xmlns:a16="http://schemas.microsoft.com/office/drawing/2014/main" id="{27FAFF6B-078B-C64F-9CD3-498DC3DC93C6}"/>
              </a:ext>
            </a:extLst>
          </p:cNvPr>
          <p:cNvSpPr>
            <a:spLocks noGrp="1"/>
          </p:cNvSpPr>
          <p:nvPr>
            <p:ph type="ftr" sz="quarter" idx="15"/>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6644934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name with number on colour background or image">
    <p:bg>
      <p:bgPr>
        <a:solidFill>
          <a:schemeClr val="bg1"/>
        </a:solidFill>
        <a:effectLst/>
      </p:bgPr>
    </p:bg>
    <p:spTree>
      <p:nvGrpSpPr>
        <p:cNvPr id="1" name=""/>
        <p:cNvGrpSpPr/>
        <p:nvPr/>
      </p:nvGrpSpPr>
      <p:grpSpPr>
        <a:xfrm>
          <a:off x="0" y="0"/>
          <a:ext cx="0" cy="0"/>
          <a:chOff x="0" y="0"/>
          <a:chExt cx="0" cy="0"/>
        </a:xfrm>
      </p:grpSpPr>
      <p:sp>
        <p:nvSpPr>
          <p:cNvPr id="7" name="Picture Placeholder 10">
            <a:extLst>
              <a:ext uri="{FF2B5EF4-FFF2-40B4-BE49-F238E27FC236}">
                <a16:creationId xmlns:a16="http://schemas.microsoft.com/office/drawing/2014/main" id="{85D87CF5-198A-D24A-8C46-75F45766C3CF}"/>
              </a:ext>
            </a:extLst>
          </p:cNvPr>
          <p:cNvSpPr>
            <a:spLocks noGrp="1"/>
          </p:cNvSpPr>
          <p:nvPr>
            <p:ph type="pic" sz="quarter" idx="14" hasCustomPrompt="1"/>
          </p:nvPr>
        </p:nvSpPr>
        <p:spPr>
          <a:xfrm>
            <a:off x="0" y="0"/>
            <a:ext cx="12192000" cy="6858000"/>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GB" noProof="0"/>
              <a:t>Select a colour for background. Or drag and drop to add a picture</a:t>
            </a:r>
          </a:p>
        </p:txBody>
      </p:sp>
      <p:sp>
        <p:nvSpPr>
          <p:cNvPr id="15" name="Text Placeholder 4">
            <a:extLst>
              <a:ext uri="{FF2B5EF4-FFF2-40B4-BE49-F238E27FC236}">
                <a16:creationId xmlns:a16="http://schemas.microsoft.com/office/drawing/2014/main" id="{D692063E-373D-9A4C-B3F2-4CED294F18A0}"/>
              </a:ext>
            </a:extLst>
          </p:cNvPr>
          <p:cNvSpPr>
            <a:spLocks noGrp="1"/>
          </p:cNvSpPr>
          <p:nvPr>
            <p:ph type="body" sz="quarter" idx="11" hasCustomPrompt="1"/>
          </p:nvPr>
        </p:nvSpPr>
        <p:spPr>
          <a:xfrm>
            <a:off x="240566" y="1952836"/>
            <a:ext cx="4038600" cy="2952328"/>
          </a:xfrm>
        </p:spPr>
        <p:txBody>
          <a:bodyPr anchor="ctr" anchorCtr="0">
            <a:noAutofit/>
          </a:bodyPr>
          <a:lstStyle>
            <a:lvl1pPr marL="0" indent="0" algn="ctr">
              <a:buNone/>
              <a:defRPr sz="24999" b="1">
                <a:ln>
                  <a:noFill/>
                </a:ln>
                <a:solidFill>
                  <a:schemeClr val="tx1"/>
                </a:solidFill>
              </a:defRPr>
            </a:lvl1pPr>
          </a:lstStyle>
          <a:p>
            <a:pPr lvl="0"/>
            <a:r>
              <a:rPr lang="en-GB" noProof="0"/>
              <a:t>#</a:t>
            </a:r>
          </a:p>
        </p:txBody>
      </p:sp>
      <p:sp>
        <p:nvSpPr>
          <p:cNvPr id="8" name="Subtitle 2">
            <a:extLst>
              <a:ext uri="{FF2B5EF4-FFF2-40B4-BE49-F238E27FC236}">
                <a16:creationId xmlns:a16="http://schemas.microsoft.com/office/drawing/2014/main" id="{03179F04-E3DD-714F-9E83-2F320F41AF4B}"/>
              </a:ext>
            </a:extLst>
          </p:cNvPr>
          <p:cNvSpPr>
            <a:spLocks noGrp="1"/>
          </p:cNvSpPr>
          <p:nvPr>
            <p:ph type="subTitle" idx="1" hasCustomPrompt="1"/>
          </p:nvPr>
        </p:nvSpPr>
        <p:spPr>
          <a:xfrm>
            <a:off x="4392350" y="1952836"/>
            <a:ext cx="7200800" cy="2952328"/>
          </a:xfrm>
        </p:spPr>
        <p:txBody>
          <a:bodyPr anchor="ctr" anchorCtr="0">
            <a:noAutofit/>
          </a:bodyPr>
          <a:lstStyle>
            <a:lvl1pPr marL="0" indent="0" algn="l">
              <a:lnSpc>
                <a:spcPct val="100000"/>
              </a:lnSpc>
              <a:buNone/>
              <a:defRPr sz="6000" b="1">
                <a:latin typeface="Noto IKEA Latin"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noProof="0"/>
              <a:t>Put the chapter headline here, </a:t>
            </a:r>
            <a:br>
              <a:rPr lang="en-GB" noProof="0"/>
            </a:br>
            <a:r>
              <a:rPr lang="en-GB" noProof="0"/>
              <a:t>keep it bold 60 pt</a:t>
            </a:r>
          </a:p>
        </p:txBody>
      </p:sp>
      <p:sp>
        <p:nvSpPr>
          <p:cNvPr id="10" name="TextBox 9">
            <a:extLst>
              <a:ext uri="{FF2B5EF4-FFF2-40B4-BE49-F238E27FC236}">
                <a16:creationId xmlns:a16="http://schemas.microsoft.com/office/drawing/2014/main" id="{FE45F13E-6F8C-BD43-9317-B7D1E5155799}"/>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2" name="Footer Placeholder 1">
            <a:extLst>
              <a:ext uri="{FF2B5EF4-FFF2-40B4-BE49-F238E27FC236}">
                <a16:creationId xmlns:a16="http://schemas.microsoft.com/office/drawing/2014/main" id="{876CF0F0-F83A-094D-B7DE-7F6CCAEE674B}"/>
              </a:ext>
            </a:extLst>
          </p:cNvPr>
          <p:cNvSpPr>
            <a:spLocks noGrp="1"/>
          </p:cNvSpPr>
          <p:nvPr>
            <p:ph type="ftr" sz="quarter" idx="15"/>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5919136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name with number on texture or image">
    <p:bg>
      <p:bgPr>
        <a:solidFill>
          <a:schemeClr val="bg1"/>
        </a:solidFill>
        <a:effectLst/>
      </p:bgPr>
    </p:bg>
    <p:spTree>
      <p:nvGrpSpPr>
        <p:cNvPr id="1" name=""/>
        <p:cNvGrpSpPr/>
        <p:nvPr/>
      </p:nvGrpSpPr>
      <p:grpSpPr>
        <a:xfrm>
          <a:off x="0" y="0"/>
          <a:ext cx="0" cy="0"/>
          <a:chOff x="0" y="0"/>
          <a:chExt cx="0" cy="0"/>
        </a:xfrm>
      </p:grpSpPr>
      <p:sp>
        <p:nvSpPr>
          <p:cNvPr id="7" name="Picture Placeholder 10">
            <a:extLst>
              <a:ext uri="{FF2B5EF4-FFF2-40B4-BE49-F238E27FC236}">
                <a16:creationId xmlns:a16="http://schemas.microsoft.com/office/drawing/2014/main" id="{C2E2C76C-B512-4744-83A7-60E61AA545D5}"/>
              </a:ext>
            </a:extLst>
          </p:cNvPr>
          <p:cNvSpPr>
            <a:spLocks noGrp="1"/>
          </p:cNvSpPr>
          <p:nvPr>
            <p:ph type="pic" sz="quarter" idx="14" hasCustomPrompt="1"/>
          </p:nvPr>
        </p:nvSpPr>
        <p:spPr>
          <a:xfrm>
            <a:off x="0" y="0"/>
            <a:ext cx="12192000" cy="6858000"/>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GB" noProof="0"/>
              <a:t>Select a colour for background. Or drag and drop to add a picture</a:t>
            </a:r>
          </a:p>
        </p:txBody>
      </p:sp>
      <p:sp>
        <p:nvSpPr>
          <p:cNvPr id="5" name="Picture Placeholder 4">
            <a:extLst>
              <a:ext uri="{FF2B5EF4-FFF2-40B4-BE49-F238E27FC236}">
                <a16:creationId xmlns:a16="http://schemas.microsoft.com/office/drawing/2014/main" id="{FB1122C6-C8D2-B547-ADCC-E7F92107FD3B}"/>
              </a:ext>
            </a:extLst>
          </p:cNvPr>
          <p:cNvSpPr>
            <a:spLocks noGrp="1"/>
          </p:cNvSpPr>
          <p:nvPr>
            <p:ph type="pic" sz="quarter" idx="18" hasCustomPrompt="1"/>
          </p:nvPr>
        </p:nvSpPr>
        <p:spPr>
          <a:xfrm>
            <a:off x="838994" y="1824831"/>
            <a:ext cx="10514013" cy="3208338"/>
          </a:xfrm>
          <a:solidFill>
            <a:schemeClr val="bg1"/>
          </a:solidFill>
        </p:spPr>
        <p:txBody>
          <a:bodyPr/>
          <a:lstStyle/>
          <a:p>
            <a:r>
              <a:rPr lang="en-GB" noProof="0"/>
              <a:t> </a:t>
            </a:r>
          </a:p>
        </p:txBody>
      </p:sp>
      <p:sp>
        <p:nvSpPr>
          <p:cNvPr id="8" name="Subtitle 2">
            <a:extLst>
              <a:ext uri="{FF2B5EF4-FFF2-40B4-BE49-F238E27FC236}">
                <a16:creationId xmlns:a16="http://schemas.microsoft.com/office/drawing/2014/main" id="{03179F04-E3DD-714F-9E83-2F320F41AF4B}"/>
              </a:ext>
            </a:extLst>
          </p:cNvPr>
          <p:cNvSpPr>
            <a:spLocks noGrp="1"/>
          </p:cNvSpPr>
          <p:nvPr>
            <p:ph type="subTitle" idx="1" hasCustomPrompt="1"/>
          </p:nvPr>
        </p:nvSpPr>
        <p:spPr>
          <a:xfrm>
            <a:off x="3359696" y="2534917"/>
            <a:ext cx="7704856" cy="1802259"/>
          </a:xfrm>
        </p:spPr>
        <p:txBody>
          <a:bodyPr anchor="ctr">
            <a:noAutofit/>
          </a:bodyPr>
          <a:lstStyle>
            <a:lvl1pPr marL="0" indent="0" algn="l">
              <a:lnSpc>
                <a:spcPct val="100000"/>
              </a:lnSpc>
              <a:buNone/>
              <a:defRPr sz="6000" b="1">
                <a:latin typeface="Noto IKEA Latin"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noProof="0"/>
              <a:t>Put the chapter headline here</a:t>
            </a:r>
          </a:p>
        </p:txBody>
      </p:sp>
      <p:sp>
        <p:nvSpPr>
          <p:cNvPr id="11" name="Text Placeholder 4">
            <a:extLst>
              <a:ext uri="{FF2B5EF4-FFF2-40B4-BE49-F238E27FC236}">
                <a16:creationId xmlns:a16="http://schemas.microsoft.com/office/drawing/2014/main" id="{E6CA9D82-2C12-3A47-9717-927FD5070851}"/>
              </a:ext>
            </a:extLst>
          </p:cNvPr>
          <p:cNvSpPr>
            <a:spLocks noGrp="1"/>
          </p:cNvSpPr>
          <p:nvPr>
            <p:ph type="body" sz="quarter" idx="11" hasCustomPrompt="1"/>
          </p:nvPr>
        </p:nvSpPr>
        <p:spPr>
          <a:xfrm>
            <a:off x="850138" y="2534917"/>
            <a:ext cx="2437550" cy="1802259"/>
          </a:xfrm>
        </p:spPr>
        <p:txBody>
          <a:bodyPr anchor="ctr">
            <a:noAutofit/>
          </a:bodyPr>
          <a:lstStyle>
            <a:lvl1pPr marL="0" indent="0" algn="ctr">
              <a:lnSpc>
                <a:spcPct val="100000"/>
              </a:lnSpc>
              <a:buNone/>
              <a:defRPr sz="15000" b="1">
                <a:ln>
                  <a:noFill/>
                </a:ln>
                <a:solidFill>
                  <a:schemeClr val="tx1"/>
                </a:solidFill>
              </a:defRPr>
            </a:lvl1pPr>
          </a:lstStyle>
          <a:p>
            <a:pPr lvl="0"/>
            <a:r>
              <a:rPr lang="en-GB" noProof="0"/>
              <a:t>#</a:t>
            </a:r>
          </a:p>
        </p:txBody>
      </p:sp>
      <p:sp>
        <p:nvSpPr>
          <p:cNvPr id="12" name="TextBox 11">
            <a:extLst>
              <a:ext uri="{FF2B5EF4-FFF2-40B4-BE49-F238E27FC236}">
                <a16:creationId xmlns:a16="http://schemas.microsoft.com/office/drawing/2014/main" id="{4AB5007E-0939-D74C-BD84-68B93EE6A68F}"/>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3" name="Footer Placeholder 2">
            <a:extLst>
              <a:ext uri="{FF2B5EF4-FFF2-40B4-BE49-F238E27FC236}">
                <a16:creationId xmlns:a16="http://schemas.microsoft.com/office/drawing/2014/main" id="{54B6BFA2-123E-BC45-8C9A-C7B68BAB5E7A}"/>
              </a:ext>
            </a:extLst>
          </p:cNvPr>
          <p:cNvSpPr>
            <a:spLocks noGrp="1"/>
          </p:cNvSpPr>
          <p:nvPr>
            <p:ph type="ftr" sz="quarter" idx="15"/>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3817020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0B3DCA4-0E74-02AF-1677-D256BD2AFA94}"/>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EAECCCDB-923D-6863-7C37-BDBA2A862BE9}"/>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48D5CA9E-2833-F4F5-08AC-03BE933A415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C0AB2D-ED4D-4B03-A012-E0DE77A06766}" type="datetimeFigureOut">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5" name="Нижний колонтитул 4">
            <a:extLst>
              <a:ext uri="{FF2B5EF4-FFF2-40B4-BE49-F238E27FC236}">
                <a16:creationId xmlns:a16="http://schemas.microsoft.com/office/drawing/2014/main" id="{3154107C-CF9E-2F42-DE46-B647D726F72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6" name="Номер слайда 5">
            <a:extLst>
              <a:ext uri="{FF2B5EF4-FFF2-40B4-BE49-F238E27FC236}">
                <a16:creationId xmlns:a16="http://schemas.microsoft.com/office/drawing/2014/main" id="{C75891CC-62BF-B816-751C-480FCBD6FC4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E75BC8-4EAD-4629-9996-BD3257ED088F}" type="slidenum">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621218375"/>
      </p:ext>
    </p:extLst>
  </p:cSld>
  <p:clrMapOvr>
    <a:masterClrMapping/>
  </p:clrMapOvr>
  <p:hf sldNum="0"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statement on white backgroun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DD74D22-9607-E84A-BE07-52C600664BE8}"/>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6" name="Title Placeholder 6">
            <a:extLst>
              <a:ext uri="{FF2B5EF4-FFF2-40B4-BE49-F238E27FC236}">
                <a16:creationId xmlns:a16="http://schemas.microsoft.com/office/drawing/2014/main" id="{42635088-B65D-C841-9E13-05D7E3443BD4}"/>
              </a:ext>
            </a:extLst>
          </p:cNvPr>
          <p:cNvSpPr>
            <a:spLocks noGrp="1"/>
          </p:cNvSpPr>
          <p:nvPr>
            <p:ph type="title" hasCustomPrompt="1"/>
          </p:nvPr>
        </p:nvSpPr>
        <p:spPr>
          <a:xfrm>
            <a:off x="838800" y="846000"/>
            <a:ext cx="10515600" cy="5165499"/>
          </a:xfrm>
          <a:prstGeom prst="rect">
            <a:avLst/>
          </a:prstGeom>
        </p:spPr>
        <p:txBody>
          <a:bodyPr vert="horz" lIns="91440" tIns="45720" rIns="91440" bIns="45720" rtlCol="0" anchor="ctr">
            <a:noAutofit/>
          </a:bodyPr>
          <a:lstStyle/>
          <a:p>
            <a:r>
              <a:rPr lang="en-GB" noProof="0"/>
              <a:t>Put a statement here,</a:t>
            </a:r>
            <a:br>
              <a:rPr lang="en-GB" noProof="0"/>
            </a:br>
            <a:r>
              <a:rPr lang="en-GB" noProof="0"/>
              <a:t>keep it bold 36 pt</a:t>
            </a:r>
          </a:p>
        </p:txBody>
      </p:sp>
      <p:sp>
        <p:nvSpPr>
          <p:cNvPr id="2" name="Footer Placeholder 1">
            <a:extLst>
              <a:ext uri="{FF2B5EF4-FFF2-40B4-BE49-F238E27FC236}">
                <a16:creationId xmlns:a16="http://schemas.microsoft.com/office/drawing/2014/main" id="{23EA3E62-0BBF-0B4D-99F6-A5BBE9391CD1}"/>
              </a:ext>
            </a:extLst>
          </p:cNvPr>
          <p:cNvSpPr>
            <a:spLocks noGrp="1"/>
          </p:cNvSpPr>
          <p:nvPr>
            <p:ph type="ftr" sz="quarter" idx="10"/>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35862501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ig statement on colour background, texture or image">
    <p:bg>
      <p:bgPr>
        <a:solidFill>
          <a:schemeClr val="bg1"/>
        </a:solidFill>
        <a:effectLst/>
      </p:bgPr>
    </p:bg>
    <p:spTree>
      <p:nvGrpSpPr>
        <p:cNvPr id="1" name=""/>
        <p:cNvGrpSpPr/>
        <p:nvPr/>
      </p:nvGrpSpPr>
      <p:grpSpPr>
        <a:xfrm>
          <a:off x="0" y="0"/>
          <a:ext cx="0" cy="0"/>
          <a:chOff x="0" y="0"/>
          <a:chExt cx="0" cy="0"/>
        </a:xfrm>
      </p:grpSpPr>
      <p:sp>
        <p:nvSpPr>
          <p:cNvPr id="5" name="Picture Placeholder 10">
            <a:extLst>
              <a:ext uri="{FF2B5EF4-FFF2-40B4-BE49-F238E27FC236}">
                <a16:creationId xmlns:a16="http://schemas.microsoft.com/office/drawing/2014/main" id="{5B5B688F-CD11-F649-AE9F-1EA4B9BFBD36}"/>
              </a:ext>
            </a:extLst>
          </p:cNvPr>
          <p:cNvSpPr>
            <a:spLocks noGrp="1"/>
          </p:cNvSpPr>
          <p:nvPr>
            <p:ph type="pic" sz="quarter" idx="14" hasCustomPrompt="1"/>
          </p:nvPr>
        </p:nvSpPr>
        <p:spPr>
          <a:xfrm>
            <a:off x="0" y="0"/>
            <a:ext cx="12192000" cy="6858000"/>
          </a:xfrm>
          <a:solidFill>
            <a:srgbClr val="BE2095"/>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GB" noProof="0"/>
              <a:t>Select a colour for background. Or drag and drop to add a picture</a:t>
            </a:r>
          </a:p>
        </p:txBody>
      </p:sp>
      <p:sp>
        <p:nvSpPr>
          <p:cNvPr id="9" name="TextBox 8">
            <a:extLst>
              <a:ext uri="{FF2B5EF4-FFF2-40B4-BE49-F238E27FC236}">
                <a16:creationId xmlns:a16="http://schemas.microsoft.com/office/drawing/2014/main" id="{CF92C3D1-FF42-1F4E-A8CA-01156BB3B407}"/>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10" name="Title Placeholder 6">
            <a:extLst>
              <a:ext uri="{FF2B5EF4-FFF2-40B4-BE49-F238E27FC236}">
                <a16:creationId xmlns:a16="http://schemas.microsoft.com/office/drawing/2014/main" id="{048B0FEC-E6E9-1B42-9F79-233E0858B4AD}"/>
              </a:ext>
            </a:extLst>
          </p:cNvPr>
          <p:cNvSpPr>
            <a:spLocks noGrp="1"/>
          </p:cNvSpPr>
          <p:nvPr>
            <p:ph type="title" hasCustomPrompt="1"/>
          </p:nvPr>
        </p:nvSpPr>
        <p:spPr>
          <a:xfrm>
            <a:off x="839788" y="846251"/>
            <a:ext cx="10515600" cy="5165499"/>
          </a:xfrm>
          <a:prstGeom prst="rect">
            <a:avLst/>
          </a:prstGeom>
        </p:spPr>
        <p:txBody>
          <a:bodyPr vert="horz" lIns="91440" tIns="45720" rIns="91440" bIns="45720" rtlCol="0" anchor="ctr">
            <a:noAutofit/>
          </a:bodyPr>
          <a:lstStyle>
            <a:lvl1pPr>
              <a:defRPr>
                <a:solidFill>
                  <a:schemeClr val="bg1"/>
                </a:solidFill>
              </a:defRPr>
            </a:lvl1pPr>
          </a:lstStyle>
          <a:p>
            <a:r>
              <a:rPr lang="en-GB" noProof="0"/>
              <a:t>Put a statement here,</a:t>
            </a:r>
            <a:br>
              <a:rPr lang="en-GB" noProof="0"/>
            </a:br>
            <a:r>
              <a:rPr lang="en-GB" noProof="0"/>
              <a:t>keep it bold 36 </a:t>
            </a:r>
            <a:r>
              <a:rPr lang="en-GB" noProof="0" err="1"/>
              <a:t>pt</a:t>
            </a:r>
            <a:endParaRPr lang="en-GB" noProof="0"/>
          </a:p>
        </p:txBody>
      </p:sp>
      <p:sp>
        <p:nvSpPr>
          <p:cNvPr id="2" name="Footer Placeholder 1">
            <a:extLst>
              <a:ext uri="{FF2B5EF4-FFF2-40B4-BE49-F238E27FC236}">
                <a16:creationId xmlns:a16="http://schemas.microsoft.com/office/drawing/2014/main" id="{CF4CDDA2-0DB6-EC42-BC2B-9EC70BD2CC1F}"/>
              </a:ext>
            </a:extLst>
          </p:cNvPr>
          <p:cNvSpPr>
            <a:spLocks noGrp="1"/>
          </p:cNvSpPr>
          <p:nvPr>
            <p:ph type="ftr" sz="quarter" idx="15"/>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4802711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and image on the right">
    <p:spTree>
      <p:nvGrpSpPr>
        <p:cNvPr id="1" name=""/>
        <p:cNvGrpSpPr/>
        <p:nvPr/>
      </p:nvGrpSpPr>
      <p:grpSpPr>
        <a:xfrm>
          <a:off x="0" y="0"/>
          <a:ext cx="0" cy="0"/>
          <a:chOff x="0" y="0"/>
          <a:chExt cx="0" cy="0"/>
        </a:xfrm>
      </p:grpSpPr>
      <p:sp>
        <p:nvSpPr>
          <p:cNvPr id="6" name="Picture Placeholder 10">
            <a:extLst>
              <a:ext uri="{FF2B5EF4-FFF2-40B4-BE49-F238E27FC236}">
                <a16:creationId xmlns:a16="http://schemas.microsoft.com/office/drawing/2014/main" id="{DD48D48A-6A5E-1641-B321-0C5DA93B51AF}"/>
              </a:ext>
            </a:extLst>
          </p:cNvPr>
          <p:cNvSpPr>
            <a:spLocks noGrp="1"/>
          </p:cNvSpPr>
          <p:nvPr>
            <p:ph type="pic" sz="quarter" idx="15" hasCustomPrompt="1"/>
          </p:nvPr>
        </p:nvSpPr>
        <p:spPr>
          <a:xfrm>
            <a:off x="6096000" y="0"/>
            <a:ext cx="6096000" cy="6858000"/>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GB" noProof="0"/>
              <a:t>Drag and drop or click the icon to add a picture</a:t>
            </a:r>
          </a:p>
        </p:txBody>
      </p:sp>
      <p:sp>
        <p:nvSpPr>
          <p:cNvPr id="9" name="TextBox 8">
            <a:extLst>
              <a:ext uri="{FF2B5EF4-FFF2-40B4-BE49-F238E27FC236}">
                <a16:creationId xmlns:a16="http://schemas.microsoft.com/office/drawing/2014/main" id="{A4A5B6B5-68D0-A54D-A622-9737BD245297}"/>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11" name="Title 1">
            <a:extLst>
              <a:ext uri="{FF2B5EF4-FFF2-40B4-BE49-F238E27FC236}">
                <a16:creationId xmlns:a16="http://schemas.microsoft.com/office/drawing/2014/main" id="{28621A64-7B8E-B242-859E-D8C6D673E4E6}"/>
              </a:ext>
            </a:extLst>
          </p:cNvPr>
          <p:cNvSpPr>
            <a:spLocks noGrp="1"/>
          </p:cNvSpPr>
          <p:nvPr>
            <p:ph type="title" hasCustomPrompt="1"/>
          </p:nvPr>
        </p:nvSpPr>
        <p:spPr>
          <a:xfrm>
            <a:off x="837218" y="838800"/>
            <a:ext cx="4825753" cy="1728787"/>
          </a:xfrm>
          <a:prstGeom prst="rect">
            <a:avLst/>
          </a:prstGeom>
        </p:spPr>
        <p:txBody>
          <a:bodyPr/>
          <a:lstStyle>
            <a:lvl1pPr>
              <a:lnSpc>
                <a:spcPct val="100000"/>
              </a:lnSpc>
              <a:defRPr sz="3600"/>
            </a:lvl1pPr>
          </a:lstStyle>
          <a:p>
            <a:r>
              <a:rPr lang="en-GB" noProof="0"/>
              <a:t>Put the slide headline here, </a:t>
            </a:r>
            <a:br>
              <a:rPr lang="en-GB" noProof="0"/>
            </a:br>
            <a:r>
              <a:rPr lang="en-GB" noProof="0"/>
              <a:t>keep it bold 36 pt</a:t>
            </a:r>
          </a:p>
        </p:txBody>
      </p:sp>
      <p:sp>
        <p:nvSpPr>
          <p:cNvPr id="4" name="Text Placeholder 3">
            <a:extLst>
              <a:ext uri="{FF2B5EF4-FFF2-40B4-BE49-F238E27FC236}">
                <a16:creationId xmlns:a16="http://schemas.microsoft.com/office/drawing/2014/main" id="{52E9B177-8DA0-0441-A221-80226E11295B}"/>
              </a:ext>
            </a:extLst>
          </p:cNvPr>
          <p:cNvSpPr>
            <a:spLocks noGrp="1"/>
          </p:cNvSpPr>
          <p:nvPr>
            <p:ph type="body" sz="quarter" idx="18" hasCustomPrompt="1"/>
          </p:nvPr>
        </p:nvSpPr>
        <p:spPr>
          <a:xfrm>
            <a:off x="837219" y="2848213"/>
            <a:ext cx="4825752" cy="3168649"/>
          </a:xfrm>
        </p:spPr>
        <p:txBody>
          <a:bodyPr>
            <a:noAutofit/>
          </a:bodyPr>
          <a:lstStyle>
            <a:lvl1pPr>
              <a:spcBef>
                <a:spcPts val="1000"/>
              </a:spcBef>
              <a:defRPr sz="1400"/>
            </a:lvl1pPr>
          </a:lstStyle>
          <a:p>
            <a:pPr lvl="0"/>
            <a:r>
              <a:rPr lang="en-GB" noProof="0"/>
              <a:t>Put the body text or caption here,</a:t>
            </a:r>
            <a:br>
              <a:rPr lang="en-GB" noProof="0"/>
            </a:br>
            <a:r>
              <a:rPr lang="en-GB" noProof="0"/>
              <a:t>keep it regular 14 pt</a:t>
            </a:r>
          </a:p>
        </p:txBody>
      </p:sp>
      <p:sp>
        <p:nvSpPr>
          <p:cNvPr id="18" name="Footer Placeholder 1">
            <a:extLst>
              <a:ext uri="{FF2B5EF4-FFF2-40B4-BE49-F238E27FC236}">
                <a16:creationId xmlns:a16="http://schemas.microsoft.com/office/drawing/2014/main" id="{9268F47C-6A1E-6446-9FB4-2D298F562747}"/>
              </a:ext>
            </a:extLst>
          </p:cNvPr>
          <p:cNvSpPr>
            <a:spLocks noGrp="1"/>
          </p:cNvSpPr>
          <p:nvPr>
            <p:ph type="ftr" sz="quarter" idx="19"/>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1790773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and image on the left">
    <p:spTree>
      <p:nvGrpSpPr>
        <p:cNvPr id="1" name=""/>
        <p:cNvGrpSpPr/>
        <p:nvPr/>
      </p:nvGrpSpPr>
      <p:grpSpPr>
        <a:xfrm>
          <a:off x="0" y="0"/>
          <a:ext cx="0" cy="0"/>
          <a:chOff x="0" y="0"/>
          <a:chExt cx="0" cy="0"/>
        </a:xfrm>
      </p:grpSpPr>
      <p:sp>
        <p:nvSpPr>
          <p:cNvPr id="7" name="Picture Placeholder 10">
            <a:extLst>
              <a:ext uri="{FF2B5EF4-FFF2-40B4-BE49-F238E27FC236}">
                <a16:creationId xmlns:a16="http://schemas.microsoft.com/office/drawing/2014/main" id="{5D527F14-48A9-BB4D-8ABB-D25C9E004E4D}"/>
              </a:ext>
            </a:extLst>
          </p:cNvPr>
          <p:cNvSpPr>
            <a:spLocks noGrp="1"/>
          </p:cNvSpPr>
          <p:nvPr>
            <p:ph type="pic" sz="quarter" idx="15" hasCustomPrompt="1"/>
          </p:nvPr>
        </p:nvSpPr>
        <p:spPr>
          <a:xfrm>
            <a:off x="0" y="0"/>
            <a:ext cx="6062176" cy="6858000"/>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GB" noProof="0"/>
              <a:t>Drag and drop or click the icon to add a picture</a:t>
            </a:r>
          </a:p>
        </p:txBody>
      </p:sp>
      <p:sp>
        <p:nvSpPr>
          <p:cNvPr id="10" name="TextBox 9">
            <a:extLst>
              <a:ext uri="{FF2B5EF4-FFF2-40B4-BE49-F238E27FC236}">
                <a16:creationId xmlns:a16="http://schemas.microsoft.com/office/drawing/2014/main" id="{B55AD044-F9B2-7B4A-8F1A-C29B1D7B0569}"/>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11" name="Title 1">
            <a:extLst>
              <a:ext uri="{FF2B5EF4-FFF2-40B4-BE49-F238E27FC236}">
                <a16:creationId xmlns:a16="http://schemas.microsoft.com/office/drawing/2014/main" id="{126F91B4-0CEF-044B-8873-D93BD278142D}"/>
              </a:ext>
            </a:extLst>
          </p:cNvPr>
          <p:cNvSpPr>
            <a:spLocks noGrp="1"/>
          </p:cNvSpPr>
          <p:nvPr>
            <p:ph type="title" hasCustomPrompt="1"/>
          </p:nvPr>
        </p:nvSpPr>
        <p:spPr>
          <a:xfrm>
            <a:off x="6677081" y="838800"/>
            <a:ext cx="4824771" cy="1728787"/>
          </a:xfrm>
          <a:prstGeom prst="rect">
            <a:avLst/>
          </a:prstGeom>
        </p:spPr>
        <p:txBody>
          <a:bodyPr/>
          <a:lstStyle>
            <a:lvl1pPr>
              <a:lnSpc>
                <a:spcPct val="100000"/>
              </a:lnSpc>
              <a:defRPr sz="3600"/>
            </a:lvl1pPr>
          </a:lstStyle>
          <a:p>
            <a:r>
              <a:rPr lang="en-GB" noProof="0"/>
              <a:t>Put the slide headline here, </a:t>
            </a:r>
            <a:br>
              <a:rPr lang="en-GB" noProof="0"/>
            </a:br>
            <a:r>
              <a:rPr lang="en-GB" noProof="0"/>
              <a:t>keep it bold 36 pt</a:t>
            </a:r>
          </a:p>
        </p:txBody>
      </p:sp>
      <p:sp>
        <p:nvSpPr>
          <p:cNvPr id="2" name="Footer Placeholder 1">
            <a:extLst>
              <a:ext uri="{FF2B5EF4-FFF2-40B4-BE49-F238E27FC236}">
                <a16:creationId xmlns:a16="http://schemas.microsoft.com/office/drawing/2014/main" id="{6E64B2A8-161F-744F-9F85-AE3488CC641A}"/>
              </a:ext>
            </a:extLst>
          </p:cNvPr>
          <p:cNvSpPr>
            <a:spLocks noGrp="1"/>
          </p:cNvSpPr>
          <p:nvPr>
            <p:ph type="ftr" sz="quarter" idx="16"/>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8" name="Text Placeholder 3">
            <a:extLst>
              <a:ext uri="{FF2B5EF4-FFF2-40B4-BE49-F238E27FC236}">
                <a16:creationId xmlns:a16="http://schemas.microsoft.com/office/drawing/2014/main" id="{B49D2ED4-85B6-784A-A881-461D6437618F}"/>
              </a:ext>
            </a:extLst>
          </p:cNvPr>
          <p:cNvSpPr>
            <a:spLocks noGrp="1"/>
          </p:cNvSpPr>
          <p:nvPr>
            <p:ph type="body" sz="quarter" idx="18" hasCustomPrompt="1"/>
          </p:nvPr>
        </p:nvSpPr>
        <p:spPr>
          <a:xfrm>
            <a:off x="6649803" y="2848213"/>
            <a:ext cx="4825752" cy="3168649"/>
          </a:xfrm>
        </p:spPr>
        <p:txBody>
          <a:bodyPr>
            <a:noAutofit/>
          </a:bodyPr>
          <a:lstStyle>
            <a:lvl1pPr>
              <a:spcBef>
                <a:spcPts val="1000"/>
              </a:spcBef>
              <a:defRPr sz="1400"/>
            </a:lvl1pPr>
          </a:lstStyle>
          <a:p>
            <a:pPr lvl="0"/>
            <a:r>
              <a:rPr lang="en-GB" noProof="0"/>
              <a:t>Put the body text or caption here,</a:t>
            </a:r>
            <a:br>
              <a:rPr lang="en-GB" noProof="0"/>
            </a:br>
            <a:r>
              <a:rPr lang="en-GB" noProof="0"/>
              <a:t>keep it regular 14 pt</a:t>
            </a:r>
          </a:p>
        </p:txBody>
      </p:sp>
    </p:spTree>
    <p:extLst>
      <p:ext uri="{BB962C8B-B14F-4D97-AF65-F5344CB8AC3E}">
        <p14:creationId xmlns:p14="http://schemas.microsoft.com/office/powerpoint/2010/main" val="40347179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in two columns">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D5F938B-E5BF-B14A-BD1E-B43861780435}"/>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13" name="Title 1">
            <a:extLst>
              <a:ext uri="{FF2B5EF4-FFF2-40B4-BE49-F238E27FC236}">
                <a16:creationId xmlns:a16="http://schemas.microsoft.com/office/drawing/2014/main" id="{BE51D75E-6321-C94D-9947-17B36A281ED3}"/>
              </a:ext>
            </a:extLst>
          </p:cNvPr>
          <p:cNvSpPr>
            <a:spLocks noGrp="1"/>
          </p:cNvSpPr>
          <p:nvPr>
            <p:ph type="title" hasCustomPrompt="1"/>
          </p:nvPr>
        </p:nvSpPr>
        <p:spPr>
          <a:xfrm>
            <a:off x="838201" y="838800"/>
            <a:ext cx="10517188" cy="1728787"/>
          </a:xfrm>
          <a:prstGeom prst="rect">
            <a:avLst/>
          </a:prstGeom>
        </p:spPr>
        <p:txBody>
          <a:bodyPr/>
          <a:lstStyle>
            <a:lvl1pPr>
              <a:lnSpc>
                <a:spcPct val="100000"/>
              </a:lnSpc>
              <a:defRPr sz="3600"/>
            </a:lvl1pPr>
          </a:lstStyle>
          <a:p>
            <a:r>
              <a:rPr lang="en-GB" noProof="0"/>
              <a:t>Put the slide headline here, </a:t>
            </a:r>
            <a:br>
              <a:rPr lang="en-GB" noProof="0"/>
            </a:br>
            <a:r>
              <a:rPr lang="en-GB" noProof="0"/>
              <a:t>keep it bold 36 pt</a:t>
            </a:r>
          </a:p>
        </p:txBody>
      </p:sp>
      <p:sp>
        <p:nvSpPr>
          <p:cNvPr id="7" name="Text Placeholder 3">
            <a:extLst>
              <a:ext uri="{FF2B5EF4-FFF2-40B4-BE49-F238E27FC236}">
                <a16:creationId xmlns:a16="http://schemas.microsoft.com/office/drawing/2014/main" id="{C14A6056-7DBD-554E-8300-9E7C2B02BF19}"/>
              </a:ext>
            </a:extLst>
          </p:cNvPr>
          <p:cNvSpPr>
            <a:spLocks noGrp="1"/>
          </p:cNvSpPr>
          <p:nvPr>
            <p:ph type="body" sz="quarter" idx="18" hasCustomPrompt="1"/>
          </p:nvPr>
        </p:nvSpPr>
        <p:spPr>
          <a:xfrm>
            <a:off x="837219" y="2848213"/>
            <a:ext cx="4825752" cy="3168649"/>
          </a:xfrm>
        </p:spPr>
        <p:txBody>
          <a:bodyPr>
            <a:noAutofit/>
          </a:bodyPr>
          <a:lstStyle>
            <a:lvl1pPr>
              <a:spcBef>
                <a:spcPts val="1000"/>
              </a:spcBef>
              <a:defRPr sz="1400"/>
            </a:lvl1pPr>
          </a:lstStyle>
          <a:p>
            <a:pPr lvl="0"/>
            <a:r>
              <a:rPr lang="en-GB" noProof="0"/>
              <a:t>Put the body text or caption here,</a:t>
            </a:r>
            <a:br>
              <a:rPr lang="en-GB" noProof="0"/>
            </a:br>
            <a:r>
              <a:rPr lang="en-GB" noProof="0"/>
              <a:t>keep it regular 14 pt</a:t>
            </a:r>
          </a:p>
        </p:txBody>
      </p:sp>
      <p:sp>
        <p:nvSpPr>
          <p:cNvPr id="9" name="Text Placeholder 3">
            <a:extLst>
              <a:ext uri="{FF2B5EF4-FFF2-40B4-BE49-F238E27FC236}">
                <a16:creationId xmlns:a16="http://schemas.microsoft.com/office/drawing/2014/main" id="{747137C9-AD53-D149-A97E-41A82FBA0CF6}"/>
              </a:ext>
            </a:extLst>
          </p:cNvPr>
          <p:cNvSpPr>
            <a:spLocks noGrp="1"/>
          </p:cNvSpPr>
          <p:nvPr>
            <p:ph type="body" sz="quarter" idx="19" hasCustomPrompt="1"/>
          </p:nvPr>
        </p:nvSpPr>
        <p:spPr>
          <a:xfrm>
            <a:off x="6509767" y="2848213"/>
            <a:ext cx="4825752" cy="3168649"/>
          </a:xfrm>
        </p:spPr>
        <p:txBody>
          <a:bodyPr>
            <a:noAutofit/>
          </a:bodyPr>
          <a:lstStyle>
            <a:lvl1pPr>
              <a:spcBef>
                <a:spcPts val="1000"/>
              </a:spcBef>
              <a:defRPr sz="1400"/>
            </a:lvl1pPr>
          </a:lstStyle>
          <a:p>
            <a:pPr lvl="0"/>
            <a:r>
              <a:rPr lang="en-GB" noProof="0"/>
              <a:t>Put the body text or caption here,</a:t>
            </a:r>
            <a:br>
              <a:rPr lang="en-GB" noProof="0"/>
            </a:br>
            <a:r>
              <a:rPr lang="en-GB" noProof="0"/>
              <a:t>keep it regular 14 pt</a:t>
            </a:r>
          </a:p>
        </p:txBody>
      </p:sp>
      <p:sp>
        <p:nvSpPr>
          <p:cNvPr id="11" name="Footer Placeholder 1">
            <a:extLst>
              <a:ext uri="{FF2B5EF4-FFF2-40B4-BE49-F238E27FC236}">
                <a16:creationId xmlns:a16="http://schemas.microsoft.com/office/drawing/2014/main" id="{71E47299-58D5-5141-A53D-1CABCA69C084}"/>
              </a:ext>
            </a:extLst>
          </p:cNvPr>
          <p:cNvSpPr>
            <a:spLocks noGrp="1"/>
          </p:cNvSpPr>
          <p:nvPr>
            <p:ph type="ftr" sz="quarter" idx="15"/>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15071856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ullet points in three columns">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B10EEEC-F9CA-E042-BDE6-F770471505B4}"/>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18" name="Title 1">
            <a:extLst>
              <a:ext uri="{FF2B5EF4-FFF2-40B4-BE49-F238E27FC236}">
                <a16:creationId xmlns:a16="http://schemas.microsoft.com/office/drawing/2014/main" id="{00941136-4B4C-4145-A979-62087D971861}"/>
              </a:ext>
            </a:extLst>
          </p:cNvPr>
          <p:cNvSpPr>
            <a:spLocks noGrp="1"/>
          </p:cNvSpPr>
          <p:nvPr>
            <p:ph type="title" hasCustomPrompt="1"/>
          </p:nvPr>
        </p:nvSpPr>
        <p:spPr>
          <a:xfrm>
            <a:off x="838201" y="838800"/>
            <a:ext cx="10517188" cy="1728787"/>
          </a:xfrm>
          <a:prstGeom prst="rect">
            <a:avLst/>
          </a:prstGeom>
        </p:spPr>
        <p:txBody>
          <a:bodyPr/>
          <a:lstStyle>
            <a:lvl1pPr>
              <a:lnSpc>
                <a:spcPct val="100000"/>
              </a:lnSpc>
              <a:defRPr sz="3600"/>
            </a:lvl1pPr>
          </a:lstStyle>
          <a:p>
            <a:r>
              <a:rPr lang="en-GB" noProof="0"/>
              <a:t>Put the slide headline here, </a:t>
            </a:r>
            <a:br>
              <a:rPr lang="en-GB" noProof="0"/>
            </a:br>
            <a:r>
              <a:rPr lang="en-GB" noProof="0"/>
              <a:t>keep it bold 36 pt</a:t>
            </a:r>
          </a:p>
        </p:txBody>
      </p:sp>
      <p:sp>
        <p:nvSpPr>
          <p:cNvPr id="8" name="Text Placeholder 3">
            <a:extLst>
              <a:ext uri="{FF2B5EF4-FFF2-40B4-BE49-F238E27FC236}">
                <a16:creationId xmlns:a16="http://schemas.microsoft.com/office/drawing/2014/main" id="{CB00048D-5466-AD48-828A-D48CFE43B8E5}"/>
              </a:ext>
            </a:extLst>
          </p:cNvPr>
          <p:cNvSpPr>
            <a:spLocks noGrp="1"/>
          </p:cNvSpPr>
          <p:nvPr>
            <p:ph type="body" sz="quarter" idx="18" hasCustomPrompt="1"/>
          </p:nvPr>
        </p:nvSpPr>
        <p:spPr>
          <a:xfrm>
            <a:off x="837219" y="2848213"/>
            <a:ext cx="3194493" cy="3168649"/>
          </a:xfrm>
        </p:spPr>
        <p:txBody>
          <a:bodyPr>
            <a:noAutofit/>
          </a:bodyPr>
          <a:lstStyle>
            <a:lvl1pPr marL="285750" indent="-285750">
              <a:spcBef>
                <a:spcPts val="1000"/>
              </a:spcBef>
              <a:buFont typeface="Arial" panose="020B0604020202020204" pitchFamily="34" charset="0"/>
              <a:buChar char="•"/>
              <a:defRPr sz="1400"/>
            </a:lvl1pPr>
          </a:lstStyle>
          <a:p>
            <a:pPr lvl="0"/>
            <a:r>
              <a:rPr lang="en-GB" noProof="0"/>
              <a:t>Put the list text here,</a:t>
            </a:r>
            <a:br>
              <a:rPr lang="en-GB" noProof="0"/>
            </a:br>
            <a:r>
              <a:rPr lang="en-GB" noProof="0"/>
              <a:t>keep it regular 14 pt</a:t>
            </a:r>
          </a:p>
          <a:p>
            <a:pPr lvl="0"/>
            <a:endParaRPr lang="en-GB" noProof="0"/>
          </a:p>
        </p:txBody>
      </p:sp>
      <p:sp>
        <p:nvSpPr>
          <p:cNvPr id="10" name="Text Placeholder 3">
            <a:extLst>
              <a:ext uri="{FF2B5EF4-FFF2-40B4-BE49-F238E27FC236}">
                <a16:creationId xmlns:a16="http://schemas.microsoft.com/office/drawing/2014/main" id="{316CE0BD-CEC3-544F-8484-175C25F90EEC}"/>
              </a:ext>
            </a:extLst>
          </p:cNvPr>
          <p:cNvSpPr>
            <a:spLocks noGrp="1"/>
          </p:cNvSpPr>
          <p:nvPr>
            <p:ph type="body" sz="quarter" idx="19" hasCustomPrompt="1"/>
          </p:nvPr>
        </p:nvSpPr>
        <p:spPr>
          <a:xfrm>
            <a:off x="8160290" y="2848213"/>
            <a:ext cx="3194493" cy="3168649"/>
          </a:xfrm>
        </p:spPr>
        <p:txBody>
          <a:bodyPr>
            <a:noAutofit/>
          </a:bodyPr>
          <a:lstStyle>
            <a:lvl1pPr marL="285750" indent="-285750">
              <a:spcBef>
                <a:spcPts val="1000"/>
              </a:spcBef>
              <a:buFont typeface="Arial" panose="020B0604020202020204" pitchFamily="34" charset="0"/>
              <a:buChar char="•"/>
              <a:defRPr sz="1400"/>
            </a:lvl1pPr>
          </a:lstStyle>
          <a:p>
            <a:pPr lvl="0"/>
            <a:r>
              <a:rPr lang="en-GB" noProof="0"/>
              <a:t>Put the list text here,</a:t>
            </a:r>
            <a:br>
              <a:rPr lang="en-GB" noProof="0"/>
            </a:br>
            <a:r>
              <a:rPr lang="en-GB" noProof="0"/>
              <a:t>keep it regular 14 pt</a:t>
            </a:r>
          </a:p>
          <a:p>
            <a:pPr lvl="0"/>
            <a:endParaRPr lang="en-GB" noProof="0"/>
          </a:p>
        </p:txBody>
      </p:sp>
      <p:sp>
        <p:nvSpPr>
          <p:cNvPr id="11" name="Text Placeholder 3">
            <a:extLst>
              <a:ext uri="{FF2B5EF4-FFF2-40B4-BE49-F238E27FC236}">
                <a16:creationId xmlns:a16="http://schemas.microsoft.com/office/drawing/2014/main" id="{52CADF44-9CA4-8D41-B1AA-2D27B1FDB07E}"/>
              </a:ext>
            </a:extLst>
          </p:cNvPr>
          <p:cNvSpPr>
            <a:spLocks noGrp="1"/>
          </p:cNvSpPr>
          <p:nvPr>
            <p:ph type="body" sz="quarter" idx="20" hasCustomPrompt="1"/>
          </p:nvPr>
        </p:nvSpPr>
        <p:spPr>
          <a:xfrm>
            <a:off x="4498754" y="2848213"/>
            <a:ext cx="3194493" cy="3168649"/>
          </a:xfrm>
        </p:spPr>
        <p:txBody>
          <a:bodyPr>
            <a:noAutofit/>
          </a:bodyPr>
          <a:lstStyle>
            <a:lvl1pPr marL="285750" indent="-285750">
              <a:spcBef>
                <a:spcPts val="1000"/>
              </a:spcBef>
              <a:buFont typeface="Arial" panose="020B0604020202020204" pitchFamily="34" charset="0"/>
              <a:buChar char="•"/>
              <a:defRPr sz="1400"/>
            </a:lvl1pPr>
          </a:lstStyle>
          <a:p>
            <a:pPr lvl="0"/>
            <a:r>
              <a:rPr lang="en-GB" noProof="0"/>
              <a:t>Put the list text here,</a:t>
            </a:r>
            <a:br>
              <a:rPr lang="en-GB" noProof="0"/>
            </a:br>
            <a:r>
              <a:rPr lang="en-GB" noProof="0"/>
              <a:t>keep it regular 14 pt</a:t>
            </a:r>
          </a:p>
          <a:p>
            <a:pPr lvl="0"/>
            <a:endParaRPr lang="en-GB" noProof="0"/>
          </a:p>
        </p:txBody>
      </p:sp>
      <p:sp>
        <p:nvSpPr>
          <p:cNvPr id="13" name="Footer Placeholder 1">
            <a:extLst>
              <a:ext uri="{FF2B5EF4-FFF2-40B4-BE49-F238E27FC236}">
                <a16:creationId xmlns:a16="http://schemas.microsoft.com/office/drawing/2014/main" id="{FF16714B-FB53-1F43-BB2E-33016E450AE8}"/>
              </a:ext>
            </a:extLst>
          </p:cNvPr>
          <p:cNvSpPr>
            <a:spLocks noGrp="1"/>
          </p:cNvSpPr>
          <p:nvPr>
            <p:ph type="ftr" sz="quarter" idx="15"/>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3160313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bleed image">
    <p:bg>
      <p:bgPr>
        <a:solidFill>
          <a:schemeClr val="bg1"/>
        </a:solidFill>
        <a:effectLst/>
      </p:bgPr>
    </p:bg>
    <p:spTree>
      <p:nvGrpSpPr>
        <p:cNvPr id="1" name=""/>
        <p:cNvGrpSpPr/>
        <p:nvPr/>
      </p:nvGrpSpPr>
      <p:grpSpPr>
        <a:xfrm>
          <a:off x="0" y="0"/>
          <a:ext cx="0" cy="0"/>
          <a:chOff x="0" y="0"/>
          <a:chExt cx="0" cy="0"/>
        </a:xfrm>
      </p:grpSpPr>
      <p:sp>
        <p:nvSpPr>
          <p:cNvPr id="6" name="Picture Placeholder 10">
            <a:extLst>
              <a:ext uri="{FF2B5EF4-FFF2-40B4-BE49-F238E27FC236}">
                <a16:creationId xmlns:a16="http://schemas.microsoft.com/office/drawing/2014/main" id="{B11BDF8C-83D3-724E-8888-78F99356B623}"/>
              </a:ext>
            </a:extLst>
          </p:cNvPr>
          <p:cNvSpPr>
            <a:spLocks noGrp="1"/>
          </p:cNvSpPr>
          <p:nvPr>
            <p:ph type="pic" sz="quarter" idx="15" hasCustomPrompt="1"/>
          </p:nvPr>
        </p:nvSpPr>
        <p:spPr>
          <a:xfrm>
            <a:off x="0" y="0"/>
            <a:ext cx="12192000" cy="6858000"/>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8" name="TextBox 7">
            <a:extLst>
              <a:ext uri="{FF2B5EF4-FFF2-40B4-BE49-F238E27FC236}">
                <a16:creationId xmlns:a16="http://schemas.microsoft.com/office/drawing/2014/main" id="{73BADB48-5F7B-4C4D-BDD5-124AFC5BC91E}"/>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2" name="Footer Placeholder 1">
            <a:extLst>
              <a:ext uri="{FF2B5EF4-FFF2-40B4-BE49-F238E27FC236}">
                <a16:creationId xmlns:a16="http://schemas.microsoft.com/office/drawing/2014/main" id="{F9537780-6950-D34C-A608-84CFA8C94142}"/>
              </a:ext>
            </a:extLst>
          </p:cNvPr>
          <p:cNvSpPr>
            <a:spLocks noGrp="1"/>
          </p:cNvSpPr>
          <p:nvPr>
            <p:ph type="ftr" sz="quarter" idx="16"/>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19151306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and caption">
    <p:spTree>
      <p:nvGrpSpPr>
        <p:cNvPr id="1" name=""/>
        <p:cNvGrpSpPr/>
        <p:nvPr/>
      </p:nvGrpSpPr>
      <p:grpSpPr>
        <a:xfrm>
          <a:off x="0" y="0"/>
          <a:ext cx="0" cy="0"/>
          <a:chOff x="0" y="0"/>
          <a:chExt cx="0" cy="0"/>
        </a:xfrm>
      </p:grpSpPr>
      <p:sp>
        <p:nvSpPr>
          <p:cNvPr id="8" name="Picture Placeholder 10">
            <a:extLst>
              <a:ext uri="{FF2B5EF4-FFF2-40B4-BE49-F238E27FC236}">
                <a16:creationId xmlns:a16="http://schemas.microsoft.com/office/drawing/2014/main" id="{70934038-8254-5843-BA59-EAFE94F02D83}"/>
              </a:ext>
            </a:extLst>
          </p:cNvPr>
          <p:cNvSpPr>
            <a:spLocks noGrp="1"/>
          </p:cNvSpPr>
          <p:nvPr>
            <p:ph type="pic" sz="quarter" idx="16" hasCustomPrompt="1"/>
          </p:nvPr>
        </p:nvSpPr>
        <p:spPr>
          <a:xfrm>
            <a:off x="863469" y="836614"/>
            <a:ext cx="9217379" cy="5184775"/>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4" name="Text Placeholder 3">
            <a:extLst>
              <a:ext uri="{FF2B5EF4-FFF2-40B4-BE49-F238E27FC236}">
                <a16:creationId xmlns:a16="http://schemas.microsoft.com/office/drawing/2014/main" id="{BB8E265F-FE98-834A-BB93-0F7C365B8C12}"/>
              </a:ext>
            </a:extLst>
          </p:cNvPr>
          <p:cNvSpPr>
            <a:spLocks noGrp="1"/>
          </p:cNvSpPr>
          <p:nvPr>
            <p:ph type="body" sz="half" idx="2" hasCustomPrompt="1"/>
          </p:nvPr>
        </p:nvSpPr>
        <p:spPr>
          <a:xfrm>
            <a:off x="10256762" y="2636811"/>
            <a:ext cx="1743895" cy="3456485"/>
          </a:xfrm>
        </p:spPr>
        <p:txBody>
          <a:bodyPr anchor="b">
            <a:noAutofit/>
          </a:bodyPr>
          <a:lstStyle>
            <a:lvl1pPr marL="0" indent="0">
              <a:lnSpc>
                <a:spcPct val="100000"/>
              </a:lnSpc>
              <a:buNone/>
              <a:defRPr sz="14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Put the caption here, keep it regular 14 </a:t>
            </a:r>
            <a:r>
              <a:rPr lang="en-US" err="1"/>
              <a:t>pt</a:t>
            </a:r>
            <a:endParaRPr lang="en-US"/>
          </a:p>
        </p:txBody>
      </p:sp>
      <p:sp>
        <p:nvSpPr>
          <p:cNvPr id="7" name="TextBox 6">
            <a:extLst>
              <a:ext uri="{FF2B5EF4-FFF2-40B4-BE49-F238E27FC236}">
                <a16:creationId xmlns:a16="http://schemas.microsoft.com/office/drawing/2014/main" id="{FCB2A3DF-E3B9-BA47-83B8-848B3E89D430}"/>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2" name="Footer Placeholder 1">
            <a:extLst>
              <a:ext uri="{FF2B5EF4-FFF2-40B4-BE49-F238E27FC236}">
                <a16:creationId xmlns:a16="http://schemas.microsoft.com/office/drawing/2014/main" id="{CD478C9A-6828-5647-8ED6-97370233DB2B}"/>
              </a:ext>
            </a:extLst>
          </p:cNvPr>
          <p:cNvSpPr>
            <a:spLocks noGrp="1"/>
          </p:cNvSpPr>
          <p:nvPr>
            <p:ph type="ftr" sz="quarter" idx="17"/>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32316600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on image">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C1600D40-C419-DE4F-928F-E01FB6D4191F}"/>
              </a:ext>
            </a:extLst>
          </p:cNvPr>
          <p:cNvSpPr>
            <a:spLocks noGrp="1"/>
          </p:cNvSpPr>
          <p:nvPr>
            <p:ph type="pic" sz="quarter" idx="14" hasCustomPrompt="1"/>
          </p:nvPr>
        </p:nvSpPr>
        <p:spPr>
          <a:xfrm>
            <a:off x="0" y="-3757"/>
            <a:ext cx="12192000" cy="6858000"/>
          </a:xfrm>
          <a:solidFill>
            <a:srgbClr val="E4E5E3"/>
          </a:solidFill>
        </p:spPr>
        <p:txBody>
          <a:bodyPr>
            <a:normAutofit/>
          </a:bodyPr>
          <a:lstStyle>
            <a:lvl1pPr>
              <a:defRPr sz="1400">
                <a:solidFill>
                  <a:schemeClr val="bg1">
                    <a:lumMod val="50000"/>
                  </a:schemeClr>
                </a:solidFill>
              </a:defRPr>
            </a:lvl1pPr>
          </a:lstStyle>
          <a:p>
            <a:r>
              <a:rPr lang="en-US"/>
              <a:t>Drag and drop or click the icon to add a picture</a:t>
            </a:r>
          </a:p>
        </p:txBody>
      </p:sp>
      <p:sp>
        <p:nvSpPr>
          <p:cNvPr id="4" name="Text Placeholder 3">
            <a:extLst>
              <a:ext uri="{FF2B5EF4-FFF2-40B4-BE49-F238E27FC236}">
                <a16:creationId xmlns:a16="http://schemas.microsoft.com/office/drawing/2014/main" id="{BB8E265F-FE98-834A-BB93-0F7C365B8C12}"/>
              </a:ext>
            </a:extLst>
          </p:cNvPr>
          <p:cNvSpPr>
            <a:spLocks noGrp="1"/>
          </p:cNvSpPr>
          <p:nvPr>
            <p:ph type="body" sz="half" idx="2" hasCustomPrompt="1"/>
          </p:nvPr>
        </p:nvSpPr>
        <p:spPr>
          <a:xfrm>
            <a:off x="6816081" y="1592796"/>
            <a:ext cx="4601551" cy="3672409"/>
          </a:xfrm>
          <a:solidFill>
            <a:schemeClr val="bg1"/>
          </a:solidFill>
        </p:spPr>
        <p:txBody>
          <a:bodyPr lIns="360000" tIns="46800" rIns="360000" bIns="46800" anchor="ctr">
            <a:noAutofit/>
          </a:bodyPr>
          <a:lstStyle>
            <a:lvl1pPr marL="0" indent="0">
              <a:lnSpc>
                <a:spcPct val="100000"/>
              </a:lnSpc>
              <a:spcBef>
                <a:spcPts val="0"/>
              </a:spcBef>
              <a:buNone/>
              <a:defRPr sz="2400" b="0" i="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“Put the quote here. Put the quote here. Put the quote here. Put the quote here. Put the quote here.”</a:t>
            </a:r>
          </a:p>
        </p:txBody>
      </p:sp>
      <p:sp>
        <p:nvSpPr>
          <p:cNvPr id="8" name="TextBox 7">
            <a:extLst>
              <a:ext uri="{FF2B5EF4-FFF2-40B4-BE49-F238E27FC236}">
                <a16:creationId xmlns:a16="http://schemas.microsoft.com/office/drawing/2014/main" id="{B1729F30-758D-FD49-AF2B-C4EAF539A39C}"/>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3" name="Footer Placeholder 2">
            <a:extLst>
              <a:ext uri="{FF2B5EF4-FFF2-40B4-BE49-F238E27FC236}">
                <a16:creationId xmlns:a16="http://schemas.microsoft.com/office/drawing/2014/main" id="{8D3BD20C-6863-AA4F-9F02-78C396B20D12}"/>
              </a:ext>
            </a:extLst>
          </p:cNvPr>
          <p:cNvSpPr>
            <a:spLocks noGrp="1"/>
          </p:cNvSpPr>
          <p:nvPr>
            <p:ph type="ftr" sz="quarter" idx="15"/>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39200175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blocks with descriptions">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1D192AE6-FA63-7F45-9A5C-BE1D6300CED7}"/>
              </a:ext>
            </a:extLst>
          </p:cNvPr>
          <p:cNvSpPr>
            <a:spLocks noGrp="1"/>
          </p:cNvSpPr>
          <p:nvPr>
            <p:ph type="body" sz="quarter" idx="11" hasCustomPrompt="1"/>
          </p:nvPr>
        </p:nvSpPr>
        <p:spPr>
          <a:xfrm>
            <a:off x="856105" y="2871439"/>
            <a:ext cx="3095625" cy="431552"/>
          </a:xfrm>
          <a:solidFill>
            <a:srgbClr val="E4E5E3"/>
          </a:solidFill>
        </p:spPr>
        <p:txBody>
          <a:bodyPr>
            <a:noAutofit/>
          </a:bodyPr>
          <a:lstStyle>
            <a:lvl1pPr>
              <a:lnSpc>
                <a:spcPct val="100000"/>
              </a:lnSpc>
              <a:defRPr/>
            </a:lvl1pPr>
          </a:lstStyle>
          <a:p>
            <a:pPr lvl="0"/>
            <a:r>
              <a:rPr lang="en-US"/>
              <a:t>Put the title here</a:t>
            </a:r>
          </a:p>
        </p:txBody>
      </p:sp>
      <p:sp>
        <p:nvSpPr>
          <p:cNvPr id="7" name="Text Placeholder 5">
            <a:extLst>
              <a:ext uri="{FF2B5EF4-FFF2-40B4-BE49-F238E27FC236}">
                <a16:creationId xmlns:a16="http://schemas.microsoft.com/office/drawing/2014/main" id="{0D2B4B01-8F71-1C43-804A-AE91ACAAB690}"/>
              </a:ext>
            </a:extLst>
          </p:cNvPr>
          <p:cNvSpPr>
            <a:spLocks noGrp="1"/>
          </p:cNvSpPr>
          <p:nvPr>
            <p:ph type="body" sz="quarter" idx="12" hasCustomPrompt="1"/>
          </p:nvPr>
        </p:nvSpPr>
        <p:spPr>
          <a:xfrm>
            <a:off x="856105" y="3429001"/>
            <a:ext cx="3095625" cy="1449940"/>
          </a:xfrm>
        </p:spPr>
        <p:txBody>
          <a:bodyPr>
            <a:noAutofit/>
          </a:bodyPr>
          <a:lstStyle>
            <a:lvl1pPr>
              <a:lnSpc>
                <a:spcPct val="100000"/>
              </a:lnSpc>
              <a:spcBef>
                <a:spcPts val="0"/>
              </a:spcBef>
              <a:defRPr sz="1400"/>
            </a:lvl1pPr>
          </a:lstStyle>
          <a:p>
            <a:pPr lvl="0"/>
            <a:r>
              <a:rPr lang="en-US"/>
              <a:t>Put the body text or caption here</a:t>
            </a:r>
            <a:endParaRPr lang="en-GB"/>
          </a:p>
        </p:txBody>
      </p:sp>
      <p:sp>
        <p:nvSpPr>
          <p:cNvPr id="9" name="Text Placeholder 5">
            <a:extLst>
              <a:ext uri="{FF2B5EF4-FFF2-40B4-BE49-F238E27FC236}">
                <a16:creationId xmlns:a16="http://schemas.microsoft.com/office/drawing/2014/main" id="{08916781-0481-B64C-A15B-60E03E7E77EA}"/>
              </a:ext>
            </a:extLst>
          </p:cNvPr>
          <p:cNvSpPr>
            <a:spLocks noGrp="1"/>
          </p:cNvSpPr>
          <p:nvPr>
            <p:ph type="body" sz="quarter" idx="14" hasCustomPrompt="1"/>
          </p:nvPr>
        </p:nvSpPr>
        <p:spPr>
          <a:xfrm>
            <a:off x="4524984" y="2871439"/>
            <a:ext cx="3095625" cy="431552"/>
          </a:xfrm>
          <a:solidFill>
            <a:srgbClr val="E4E5E3"/>
          </a:solidFill>
        </p:spPr>
        <p:txBody>
          <a:bodyPr>
            <a:noAutofit/>
          </a:bodyPr>
          <a:lstStyle>
            <a:lvl1pPr>
              <a:lnSpc>
                <a:spcPct val="100000"/>
              </a:lnSpc>
              <a:defRPr/>
            </a:lvl1pPr>
          </a:lstStyle>
          <a:p>
            <a:pPr lvl="0"/>
            <a:r>
              <a:rPr lang="en-US"/>
              <a:t>Put the title here</a:t>
            </a:r>
          </a:p>
        </p:txBody>
      </p:sp>
      <p:sp>
        <p:nvSpPr>
          <p:cNvPr id="10" name="Text Placeholder 5">
            <a:extLst>
              <a:ext uri="{FF2B5EF4-FFF2-40B4-BE49-F238E27FC236}">
                <a16:creationId xmlns:a16="http://schemas.microsoft.com/office/drawing/2014/main" id="{CCF4949C-0573-654E-8E4A-1524918D8E6F}"/>
              </a:ext>
            </a:extLst>
          </p:cNvPr>
          <p:cNvSpPr>
            <a:spLocks noGrp="1"/>
          </p:cNvSpPr>
          <p:nvPr>
            <p:ph type="body" sz="quarter" idx="15" hasCustomPrompt="1"/>
          </p:nvPr>
        </p:nvSpPr>
        <p:spPr>
          <a:xfrm>
            <a:off x="4524984" y="3429001"/>
            <a:ext cx="3095625" cy="1449940"/>
          </a:xfrm>
        </p:spPr>
        <p:txBody>
          <a:bodyPr>
            <a:noAutofit/>
          </a:bodyPr>
          <a:lstStyle>
            <a:lvl1pPr>
              <a:lnSpc>
                <a:spcPct val="100000"/>
              </a:lnSpc>
              <a:spcBef>
                <a:spcPts val="0"/>
              </a:spcBef>
              <a:defRPr sz="1400"/>
            </a:lvl1pPr>
          </a:lstStyle>
          <a:p>
            <a:pPr lvl="0"/>
            <a:r>
              <a:rPr lang="en-US"/>
              <a:t>Put the body text or caption here</a:t>
            </a:r>
            <a:endParaRPr lang="en-GB"/>
          </a:p>
        </p:txBody>
      </p:sp>
      <p:sp>
        <p:nvSpPr>
          <p:cNvPr id="11" name="Text Placeholder 5">
            <a:extLst>
              <a:ext uri="{FF2B5EF4-FFF2-40B4-BE49-F238E27FC236}">
                <a16:creationId xmlns:a16="http://schemas.microsoft.com/office/drawing/2014/main" id="{A4742B0C-C25C-194C-9FE2-34262FB01095}"/>
              </a:ext>
            </a:extLst>
          </p:cNvPr>
          <p:cNvSpPr>
            <a:spLocks noGrp="1"/>
          </p:cNvSpPr>
          <p:nvPr>
            <p:ph type="body" sz="quarter" idx="16" hasCustomPrompt="1"/>
          </p:nvPr>
        </p:nvSpPr>
        <p:spPr>
          <a:xfrm>
            <a:off x="8245881" y="2871439"/>
            <a:ext cx="3095625" cy="431552"/>
          </a:xfrm>
          <a:solidFill>
            <a:srgbClr val="E4E5E3"/>
          </a:solidFill>
        </p:spPr>
        <p:txBody>
          <a:bodyPr>
            <a:noAutofit/>
          </a:bodyPr>
          <a:lstStyle>
            <a:lvl1pPr>
              <a:lnSpc>
                <a:spcPct val="100000"/>
              </a:lnSpc>
              <a:defRPr/>
            </a:lvl1pPr>
          </a:lstStyle>
          <a:p>
            <a:pPr lvl="0"/>
            <a:r>
              <a:rPr lang="en-US"/>
              <a:t>Put the title here</a:t>
            </a:r>
          </a:p>
        </p:txBody>
      </p:sp>
      <p:sp>
        <p:nvSpPr>
          <p:cNvPr id="12" name="Text Placeholder 5">
            <a:extLst>
              <a:ext uri="{FF2B5EF4-FFF2-40B4-BE49-F238E27FC236}">
                <a16:creationId xmlns:a16="http://schemas.microsoft.com/office/drawing/2014/main" id="{334FE28E-7BB9-5247-A7EF-E68623CEC0DF}"/>
              </a:ext>
            </a:extLst>
          </p:cNvPr>
          <p:cNvSpPr>
            <a:spLocks noGrp="1"/>
          </p:cNvSpPr>
          <p:nvPr>
            <p:ph type="body" sz="quarter" idx="17" hasCustomPrompt="1"/>
          </p:nvPr>
        </p:nvSpPr>
        <p:spPr>
          <a:xfrm>
            <a:off x="8245881" y="3429001"/>
            <a:ext cx="3095625" cy="1449940"/>
          </a:xfrm>
        </p:spPr>
        <p:txBody>
          <a:bodyPr>
            <a:noAutofit/>
          </a:bodyPr>
          <a:lstStyle>
            <a:lvl1pPr>
              <a:lnSpc>
                <a:spcPct val="100000"/>
              </a:lnSpc>
              <a:spcBef>
                <a:spcPts val="0"/>
              </a:spcBef>
              <a:defRPr sz="1400"/>
            </a:lvl1pPr>
          </a:lstStyle>
          <a:p>
            <a:pPr lvl="0"/>
            <a:r>
              <a:rPr lang="en-US"/>
              <a:t>Put the body text or caption here</a:t>
            </a:r>
            <a:endParaRPr lang="en-GB"/>
          </a:p>
        </p:txBody>
      </p:sp>
      <p:sp>
        <p:nvSpPr>
          <p:cNvPr id="14" name="TextBox 13">
            <a:extLst>
              <a:ext uri="{FF2B5EF4-FFF2-40B4-BE49-F238E27FC236}">
                <a16:creationId xmlns:a16="http://schemas.microsoft.com/office/drawing/2014/main" id="{59A9C86E-1C1C-4849-9898-CE794DA804F5}"/>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15" name="Title 1">
            <a:extLst>
              <a:ext uri="{FF2B5EF4-FFF2-40B4-BE49-F238E27FC236}">
                <a16:creationId xmlns:a16="http://schemas.microsoft.com/office/drawing/2014/main" id="{AC11DA65-BB4F-5E44-93BC-902C228635DB}"/>
              </a:ext>
            </a:extLst>
          </p:cNvPr>
          <p:cNvSpPr>
            <a:spLocks noGrp="1"/>
          </p:cNvSpPr>
          <p:nvPr>
            <p:ph type="title" hasCustomPrompt="1"/>
          </p:nvPr>
        </p:nvSpPr>
        <p:spPr>
          <a:xfrm>
            <a:off x="838201" y="838800"/>
            <a:ext cx="10517188" cy="1728787"/>
          </a:xfrm>
          <a:prstGeom prst="rect">
            <a:avLst/>
          </a:prstGeom>
        </p:spPr>
        <p:txBody>
          <a:bodyPr/>
          <a:lstStyle>
            <a:lvl1pPr>
              <a:lnSpc>
                <a:spcPct val="100000"/>
              </a:lnSpc>
              <a:defRPr sz="3600"/>
            </a:lvl1pPr>
          </a:lstStyle>
          <a:p>
            <a:r>
              <a:rPr lang="en-US"/>
              <a:t>Put the slide headline here, </a:t>
            </a:r>
            <a:br>
              <a:rPr lang="en-US"/>
            </a:br>
            <a:r>
              <a:rPr lang="en-US"/>
              <a:t>keep it bold 36 </a:t>
            </a:r>
            <a:r>
              <a:rPr lang="en-US" err="1"/>
              <a:t>pt</a:t>
            </a:r>
            <a:endParaRPr lang="en-US"/>
          </a:p>
        </p:txBody>
      </p:sp>
      <p:sp>
        <p:nvSpPr>
          <p:cNvPr id="2" name="Footer Placeholder 1">
            <a:extLst>
              <a:ext uri="{FF2B5EF4-FFF2-40B4-BE49-F238E27FC236}">
                <a16:creationId xmlns:a16="http://schemas.microsoft.com/office/drawing/2014/main" id="{55D37FF6-CE62-1746-9BE3-14CF444B56EF}"/>
              </a:ext>
            </a:extLst>
          </p:cNvPr>
          <p:cNvSpPr>
            <a:spLocks noGrp="1"/>
          </p:cNvSpPr>
          <p:nvPr>
            <p:ph type="ftr" sz="quarter" idx="18"/>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2923906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A4CBAFD-0EC7-4007-32EB-23715DB298A4}"/>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D5C0F45F-EDDF-37DB-6484-7DDE5CC606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C350F540-0A91-E898-D733-E86ECD648D5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C0AB2D-ED4D-4B03-A012-E0DE77A06766}" type="datetimeFigureOut">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5" name="Нижний колонтитул 4">
            <a:extLst>
              <a:ext uri="{FF2B5EF4-FFF2-40B4-BE49-F238E27FC236}">
                <a16:creationId xmlns:a16="http://schemas.microsoft.com/office/drawing/2014/main" id="{8ED76174-8250-0022-1964-92AEDBD99B8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6" name="Номер слайда 5">
            <a:extLst>
              <a:ext uri="{FF2B5EF4-FFF2-40B4-BE49-F238E27FC236}">
                <a16:creationId xmlns:a16="http://schemas.microsoft.com/office/drawing/2014/main" id="{7127E15E-EF03-C8F3-B0CE-3FD10837A62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E75BC8-4EAD-4629-9996-BD3257ED088F}" type="slidenum">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1907874289"/>
      </p:ext>
    </p:extLst>
  </p:cSld>
  <p:clrMapOvr>
    <a:masterClrMapping/>
  </p:clrMapOvr>
  <p:hf sldNum="0" hd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evels with descriptions">
    <p:spTree>
      <p:nvGrpSpPr>
        <p:cNvPr id="1" name=""/>
        <p:cNvGrpSpPr/>
        <p:nvPr/>
      </p:nvGrpSpPr>
      <p:grpSpPr>
        <a:xfrm>
          <a:off x="0" y="0"/>
          <a:ext cx="0" cy="0"/>
          <a:chOff x="0" y="0"/>
          <a:chExt cx="0" cy="0"/>
        </a:xfrm>
      </p:grpSpPr>
      <p:sp>
        <p:nvSpPr>
          <p:cNvPr id="7" name="Text Placeholder 5">
            <a:extLst>
              <a:ext uri="{FF2B5EF4-FFF2-40B4-BE49-F238E27FC236}">
                <a16:creationId xmlns:a16="http://schemas.microsoft.com/office/drawing/2014/main" id="{0D2B4B01-8F71-1C43-804A-AE91ACAAB690}"/>
              </a:ext>
            </a:extLst>
          </p:cNvPr>
          <p:cNvSpPr>
            <a:spLocks noGrp="1"/>
          </p:cNvSpPr>
          <p:nvPr>
            <p:ph type="body" sz="quarter" idx="12" hasCustomPrompt="1"/>
          </p:nvPr>
        </p:nvSpPr>
        <p:spPr>
          <a:xfrm>
            <a:off x="6600057" y="2847861"/>
            <a:ext cx="3095625" cy="698795"/>
          </a:xfrm>
        </p:spPr>
        <p:txBody>
          <a:bodyPr>
            <a:noAutofit/>
          </a:bodyPr>
          <a:lstStyle>
            <a:lvl1pPr>
              <a:spcBef>
                <a:spcPts val="0"/>
              </a:spcBef>
              <a:defRPr sz="1400"/>
            </a:lvl1pPr>
          </a:lstStyle>
          <a:p>
            <a:pPr lvl="0"/>
            <a:r>
              <a:rPr lang="en-US"/>
              <a:t>Put the body text or caption here</a:t>
            </a:r>
            <a:endParaRPr lang="en-GB"/>
          </a:p>
        </p:txBody>
      </p:sp>
      <p:sp>
        <p:nvSpPr>
          <p:cNvPr id="10" name="Text Placeholder 5">
            <a:extLst>
              <a:ext uri="{FF2B5EF4-FFF2-40B4-BE49-F238E27FC236}">
                <a16:creationId xmlns:a16="http://schemas.microsoft.com/office/drawing/2014/main" id="{CCF4949C-0573-654E-8E4A-1524918D8E6F}"/>
              </a:ext>
            </a:extLst>
          </p:cNvPr>
          <p:cNvSpPr>
            <a:spLocks noGrp="1"/>
          </p:cNvSpPr>
          <p:nvPr>
            <p:ph type="body" sz="quarter" idx="15" hasCustomPrompt="1"/>
          </p:nvPr>
        </p:nvSpPr>
        <p:spPr>
          <a:xfrm>
            <a:off x="6600057" y="3916433"/>
            <a:ext cx="3095625" cy="698795"/>
          </a:xfrm>
        </p:spPr>
        <p:txBody>
          <a:bodyPr>
            <a:noAutofit/>
          </a:bodyPr>
          <a:lstStyle>
            <a:lvl1pPr>
              <a:spcBef>
                <a:spcPts val="0"/>
              </a:spcBef>
              <a:defRPr sz="1400"/>
            </a:lvl1pPr>
          </a:lstStyle>
          <a:p>
            <a:pPr lvl="0"/>
            <a:r>
              <a:rPr lang="en-US"/>
              <a:t>Put the body text or caption here</a:t>
            </a:r>
            <a:endParaRPr lang="en-GB"/>
          </a:p>
        </p:txBody>
      </p:sp>
      <p:sp>
        <p:nvSpPr>
          <p:cNvPr id="12" name="Text Placeholder 5">
            <a:extLst>
              <a:ext uri="{FF2B5EF4-FFF2-40B4-BE49-F238E27FC236}">
                <a16:creationId xmlns:a16="http://schemas.microsoft.com/office/drawing/2014/main" id="{334FE28E-7BB9-5247-A7EF-E68623CEC0DF}"/>
              </a:ext>
            </a:extLst>
          </p:cNvPr>
          <p:cNvSpPr>
            <a:spLocks noGrp="1"/>
          </p:cNvSpPr>
          <p:nvPr>
            <p:ph type="body" sz="quarter" idx="17" hasCustomPrompt="1"/>
          </p:nvPr>
        </p:nvSpPr>
        <p:spPr>
          <a:xfrm>
            <a:off x="6600057" y="4985005"/>
            <a:ext cx="3095625" cy="698795"/>
          </a:xfrm>
        </p:spPr>
        <p:txBody>
          <a:bodyPr>
            <a:noAutofit/>
          </a:bodyPr>
          <a:lstStyle>
            <a:lvl1pPr>
              <a:spcBef>
                <a:spcPts val="0"/>
              </a:spcBef>
              <a:defRPr sz="1400"/>
            </a:lvl1pPr>
          </a:lstStyle>
          <a:p>
            <a:pPr lvl="0"/>
            <a:r>
              <a:rPr lang="en-US"/>
              <a:t>Put the body text or caption here</a:t>
            </a:r>
            <a:endParaRPr lang="en-GB"/>
          </a:p>
        </p:txBody>
      </p:sp>
      <p:sp>
        <p:nvSpPr>
          <p:cNvPr id="9" name="Text Placeholder 5">
            <a:extLst>
              <a:ext uri="{FF2B5EF4-FFF2-40B4-BE49-F238E27FC236}">
                <a16:creationId xmlns:a16="http://schemas.microsoft.com/office/drawing/2014/main" id="{08916781-0481-B64C-A15B-60E03E7E77EA}"/>
              </a:ext>
            </a:extLst>
          </p:cNvPr>
          <p:cNvSpPr>
            <a:spLocks noGrp="1"/>
          </p:cNvSpPr>
          <p:nvPr>
            <p:ph type="body" sz="quarter" idx="14" hasCustomPrompt="1"/>
          </p:nvPr>
        </p:nvSpPr>
        <p:spPr>
          <a:xfrm>
            <a:off x="2337604" y="2847861"/>
            <a:ext cx="3316763" cy="698795"/>
          </a:xfrm>
          <a:solidFill>
            <a:srgbClr val="E4E5E3"/>
          </a:solidFill>
        </p:spPr>
        <p:txBody>
          <a:bodyPr anchor="ctr">
            <a:noAutofit/>
          </a:bodyPr>
          <a:lstStyle>
            <a:lvl1pPr>
              <a:defRPr/>
            </a:lvl1pPr>
          </a:lstStyle>
          <a:p>
            <a:pPr lvl="0"/>
            <a:r>
              <a:rPr lang="en-US"/>
              <a:t>Put the title here</a:t>
            </a:r>
          </a:p>
        </p:txBody>
      </p:sp>
      <p:sp>
        <p:nvSpPr>
          <p:cNvPr id="15" name="Text Placeholder 5">
            <a:extLst>
              <a:ext uri="{FF2B5EF4-FFF2-40B4-BE49-F238E27FC236}">
                <a16:creationId xmlns:a16="http://schemas.microsoft.com/office/drawing/2014/main" id="{B0FD171A-0961-AF47-AF11-4B67E2B02EBC}"/>
              </a:ext>
            </a:extLst>
          </p:cNvPr>
          <p:cNvSpPr>
            <a:spLocks noGrp="1"/>
          </p:cNvSpPr>
          <p:nvPr>
            <p:ph type="body" sz="quarter" idx="18" hasCustomPrompt="1"/>
          </p:nvPr>
        </p:nvSpPr>
        <p:spPr>
          <a:xfrm>
            <a:off x="2337604" y="3916433"/>
            <a:ext cx="3316763" cy="698795"/>
          </a:xfrm>
          <a:solidFill>
            <a:srgbClr val="E4E5E3"/>
          </a:solidFill>
        </p:spPr>
        <p:txBody>
          <a:bodyPr anchor="ctr">
            <a:noAutofit/>
          </a:bodyPr>
          <a:lstStyle>
            <a:lvl1pPr>
              <a:defRPr/>
            </a:lvl1pPr>
          </a:lstStyle>
          <a:p>
            <a:pPr lvl="0"/>
            <a:r>
              <a:rPr lang="en-US"/>
              <a:t>Put the title here</a:t>
            </a:r>
          </a:p>
        </p:txBody>
      </p:sp>
      <p:sp>
        <p:nvSpPr>
          <p:cNvPr id="16" name="Text Placeholder 5">
            <a:extLst>
              <a:ext uri="{FF2B5EF4-FFF2-40B4-BE49-F238E27FC236}">
                <a16:creationId xmlns:a16="http://schemas.microsoft.com/office/drawing/2014/main" id="{08483BCA-AF2F-134B-A357-367A5706C697}"/>
              </a:ext>
            </a:extLst>
          </p:cNvPr>
          <p:cNvSpPr>
            <a:spLocks noGrp="1"/>
          </p:cNvSpPr>
          <p:nvPr>
            <p:ph type="body" sz="quarter" idx="19" hasCustomPrompt="1"/>
          </p:nvPr>
        </p:nvSpPr>
        <p:spPr>
          <a:xfrm>
            <a:off x="2337604" y="4985005"/>
            <a:ext cx="3316763" cy="698795"/>
          </a:xfrm>
          <a:solidFill>
            <a:srgbClr val="E4E5E3"/>
          </a:solidFill>
        </p:spPr>
        <p:txBody>
          <a:bodyPr anchor="ctr">
            <a:noAutofit/>
          </a:bodyPr>
          <a:lstStyle>
            <a:lvl1pPr>
              <a:defRPr/>
            </a:lvl1pPr>
          </a:lstStyle>
          <a:p>
            <a:pPr lvl="0"/>
            <a:r>
              <a:rPr lang="en-US"/>
              <a:t>Put the title here</a:t>
            </a:r>
          </a:p>
        </p:txBody>
      </p:sp>
      <p:sp>
        <p:nvSpPr>
          <p:cNvPr id="13" name="TextBox 12">
            <a:extLst>
              <a:ext uri="{FF2B5EF4-FFF2-40B4-BE49-F238E27FC236}">
                <a16:creationId xmlns:a16="http://schemas.microsoft.com/office/drawing/2014/main" id="{E4964DA0-4452-6540-89A2-748239CA7284}"/>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14" name="Title 1">
            <a:extLst>
              <a:ext uri="{FF2B5EF4-FFF2-40B4-BE49-F238E27FC236}">
                <a16:creationId xmlns:a16="http://schemas.microsoft.com/office/drawing/2014/main" id="{C2251F9F-54CD-8945-9716-7D15439B9923}"/>
              </a:ext>
            </a:extLst>
          </p:cNvPr>
          <p:cNvSpPr>
            <a:spLocks noGrp="1"/>
          </p:cNvSpPr>
          <p:nvPr>
            <p:ph type="title" hasCustomPrompt="1"/>
          </p:nvPr>
        </p:nvSpPr>
        <p:spPr>
          <a:xfrm>
            <a:off x="838201" y="838800"/>
            <a:ext cx="10517188" cy="1728787"/>
          </a:xfrm>
          <a:prstGeom prst="rect">
            <a:avLst/>
          </a:prstGeom>
        </p:spPr>
        <p:txBody>
          <a:bodyPr/>
          <a:lstStyle>
            <a:lvl1pPr>
              <a:lnSpc>
                <a:spcPct val="100000"/>
              </a:lnSpc>
              <a:defRPr sz="3600"/>
            </a:lvl1pPr>
          </a:lstStyle>
          <a:p>
            <a:r>
              <a:rPr lang="en-US"/>
              <a:t>Put the slide headline here, </a:t>
            </a:r>
            <a:br>
              <a:rPr lang="en-US"/>
            </a:br>
            <a:r>
              <a:rPr lang="en-US"/>
              <a:t>keep it bold 36 </a:t>
            </a:r>
            <a:r>
              <a:rPr lang="en-US" err="1"/>
              <a:t>pt</a:t>
            </a:r>
            <a:endParaRPr lang="en-US"/>
          </a:p>
        </p:txBody>
      </p:sp>
      <p:sp>
        <p:nvSpPr>
          <p:cNvPr id="2" name="Footer Placeholder 1">
            <a:extLst>
              <a:ext uri="{FF2B5EF4-FFF2-40B4-BE49-F238E27FC236}">
                <a16:creationId xmlns:a16="http://schemas.microsoft.com/office/drawing/2014/main" id="{41B83894-EB72-F046-AFC0-B3038632DB2D}"/>
              </a:ext>
            </a:extLst>
          </p:cNvPr>
          <p:cNvSpPr>
            <a:spLocks noGrp="1"/>
          </p:cNvSpPr>
          <p:nvPr>
            <p:ph type="ftr" sz="quarter" idx="20"/>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340120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efore–after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413F907-AE77-0746-B805-0D2E5F01B01D}"/>
              </a:ext>
            </a:extLst>
          </p:cNvPr>
          <p:cNvSpPr>
            <a:spLocks noGrp="1"/>
          </p:cNvSpPr>
          <p:nvPr>
            <p:ph type="pic" sz="quarter" idx="17" hasCustomPrompt="1"/>
          </p:nvPr>
        </p:nvSpPr>
        <p:spPr>
          <a:xfrm>
            <a:off x="1631949" y="2022765"/>
            <a:ext cx="3600451" cy="2303463"/>
          </a:xfrm>
          <a:solidFill>
            <a:srgbClr val="E4E5E3"/>
          </a:solidFill>
        </p:spPr>
        <p:txBody>
          <a:bodyPr>
            <a:normAutofit/>
          </a:bodyPr>
          <a:lstStyle>
            <a:lvl1pPr marL="0" indent="0">
              <a:buNone/>
              <a:defRPr sz="1400">
                <a:solidFill>
                  <a:schemeClr val="bg1">
                    <a:lumMod val="50000"/>
                  </a:schemeClr>
                </a:solidFill>
              </a:defRPr>
            </a:lvl1pPr>
          </a:lstStyle>
          <a:p>
            <a:r>
              <a:rPr lang="en-US"/>
              <a:t>Drag and drop or click the icon to add a picture</a:t>
            </a:r>
          </a:p>
        </p:txBody>
      </p:sp>
      <p:sp>
        <p:nvSpPr>
          <p:cNvPr id="19" name="Picture Placeholder 2">
            <a:extLst>
              <a:ext uri="{FF2B5EF4-FFF2-40B4-BE49-F238E27FC236}">
                <a16:creationId xmlns:a16="http://schemas.microsoft.com/office/drawing/2014/main" id="{0E481080-1B49-ED4F-B8EF-1D96447B74DD}"/>
              </a:ext>
            </a:extLst>
          </p:cNvPr>
          <p:cNvSpPr>
            <a:spLocks noGrp="1"/>
          </p:cNvSpPr>
          <p:nvPr>
            <p:ph type="pic" sz="quarter" idx="20" hasCustomPrompt="1"/>
          </p:nvPr>
        </p:nvSpPr>
        <p:spPr>
          <a:xfrm>
            <a:off x="6992620" y="2022765"/>
            <a:ext cx="3600451" cy="2303463"/>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pic>
        <p:nvPicPr>
          <p:cNvPr id="2" name="Picture 1">
            <a:extLst>
              <a:ext uri="{FF2B5EF4-FFF2-40B4-BE49-F238E27FC236}">
                <a16:creationId xmlns:a16="http://schemas.microsoft.com/office/drawing/2014/main" id="{86D6265E-70AC-3048-8EA1-7C44308317B8}"/>
              </a:ext>
            </a:extLst>
          </p:cNvPr>
          <p:cNvPicPr>
            <a:picLocks noChangeAspect="1"/>
          </p:cNvPicPr>
          <p:nvPr userDrawn="1"/>
        </p:nvPicPr>
        <p:blipFill>
          <a:blip r:embed="rId2"/>
          <a:stretch>
            <a:fillRect/>
          </a:stretch>
        </p:blipFill>
        <p:spPr>
          <a:xfrm>
            <a:off x="5710547" y="2876669"/>
            <a:ext cx="770907" cy="628899"/>
          </a:xfrm>
          <a:prstGeom prst="rect">
            <a:avLst/>
          </a:prstGeom>
        </p:spPr>
      </p:pic>
      <p:sp>
        <p:nvSpPr>
          <p:cNvPr id="12" name="TextBox 11">
            <a:extLst>
              <a:ext uri="{FF2B5EF4-FFF2-40B4-BE49-F238E27FC236}">
                <a16:creationId xmlns:a16="http://schemas.microsoft.com/office/drawing/2014/main" id="{C2CF7D12-C123-CB4E-92BB-7BFFDA0A2C14}"/>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13" name="Title 1">
            <a:extLst>
              <a:ext uri="{FF2B5EF4-FFF2-40B4-BE49-F238E27FC236}">
                <a16:creationId xmlns:a16="http://schemas.microsoft.com/office/drawing/2014/main" id="{3915BC80-B2FE-8249-98A7-3859708C64C5}"/>
              </a:ext>
            </a:extLst>
          </p:cNvPr>
          <p:cNvSpPr>
            <a:spLocks noGrp="1"/>
          </p:cNvSpPr>
          <p:nvPr>
            <p:ph type="title" hasCustomPrompt="1"/>
          </p:nvPr>
        </p:nvSpPr>
        <p:spPr>
          <a:xfrm>
            <a:off x="838201" y="838800"/>
            <a:ext cx="10517188" cy="1186151"/>
          </a:xfrm>
          <a:prstGeom prst="rect">
            <a:avLst/>
          </a:prstGeom>
        </p:spPr>
        <p:txBody>
          <a:bodyPr/>
          <a:lstStyle>
            <a:lvl1pPr>
              <a:lnSpc>
                <a:spcPct val="100000"/>
              </a:lnSpc>
              <a:defRPr sz="3600"/>
            </a:lvl1pPr>
          </a:lstStyle>
          <a:p>
            <a:r>
              <a:rPr lang="en-US"/>
              <a:t>Put the slide headline here</a:t>
            </a:r>
          </a:p>
        </p:txBody>
      </p:sp>
      <p:sp>
        <p:nvSpPr>
          <p:cNvPr id="4" name="Footer Placeholder 3">
            <a:extLst>
              <a:ext uri="{FF2B5EF4-FFF2-40B4-BE49-F238E27FC236}">
                <a16:creationId xmlns:a16="http://schemas.microsoft.com/office/drawing/2014/main" id="{FA997E8B-6A72-3349-82A2-CA12BBB442EA}"/>
              </a:ext>
            </a:extLst>
          </p:cNvPr>
          <p:cNvSpPr>
            <a:spLocks noGrp="1"/>
          </p:cNvSpPr>
          <p:nvPr>
            <p:ph type="ftr" sz="quarter" idx="21"/>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16" name="Text Placeholder 5">
            <a:extLst>
              <a:ext uri="{FF2B5EF4-FFF2-40B4-BE49-F238E27FC236}">
                <a16:creationId xmlns:a16="http://schemas.microsoft.com/office/drawing/2014/main" id="{8B805C66-9B81-6F4A-8653-8751DC71F3C3}"/>
              </a:ext>
            </a:extLst>
          </p:cNvPr>
          <p:cNvSpPr>
            <a:spLocks noGrp="1"/>
          </p:cNvSpPr>
          <p:nvPr>
            <p:ph type="body" sz="quarter" idx="12" hasCustomPrompt="1"/>
          </p:nvPr>
        </p:nvSpPr>
        <p:spPr>
          <a:xfrm>
            <a:off x="1631949" y="4519472"/>
            <a:ext cx="3600451" cy="1429808"/>
          </a:xfrm>
        </p:spPr>
        <p:txBody>
          <a:bodyPr>
            <a:noAutofit/>
          </a:bodyPr>
          <a:lstStyle>
            <a:lvl1pPr>
              <a:spcBef>
                <a:spcPts val="0"/>
              </a:spcBef>
              <a:defRPr sz="1400"/>
            </a:lvl1pPr>
          </a:lstStyle>
          <a:p>
            <a:pPr lvl="0"/>
            <a:r>
              <a:rPr lang="en-US"/>
              <a:t>Put the body text or caption here</a:t>
            </a:r>
            <a:endParaRPr lang="en-GB"/>
          </a:p>
        </p:txBody>
      </p:sp>
      <p:sp>
        <p:nvSpPr>
          <p:cNvPr id="17" name="Text Placeholder 5">
            <a:extLst>
              <a:ext uri="{FF2B5EF4-FFF2-40B4-BE49-F238E27FC236}">
                <a16:creationId xmlns:a16="http://schemas.microsoft.com/office/drawing/2014/main" id="{FA6FB3B4-ED87-C644-AEAC-F1AF465F1548}"/>
              </a:ext>
            </a:extLst>
          </p:cNvPr>
          <p:cNvSpPr>
            <a:spLocks noGrp="1"/>
          </p:cNvSpPr>
          <p:nvPr>
            <p:ph type="body" sz="quarter" idx="22" hasCustomPrompt="1"/>
          </p:nvPr>
        </p:nvSpPr>
        <p:spPr>
          <a:xfrm>
            <a:off x="6997041" y="4519472"/>
            <a:ext cx="3600451" cy="1429808"/>
          </a:xfrm>
        </p:spPr>
        <p:txBody>
          <a:bodyPr>
            <a:noAutofit/>
          </a:bodyPr>
          <a:lstStyle>
            <a:lvl1pPr>
              <a:spcBef>
                <a:spcPts val="0"/>
              </a:spcBef>
              <a:defRPr sz="1400"/>
            </a:lvl1pPr>
          </a:lstStyle>
          <a:p>
            <a:pPr lvl="0"/>
            <a:r>
              <a:rPr lang="en-US"/>
              <a:t>Put the body text or caption here</a:t>
            </a:r>
            <a:endParaRPr lang="en-GB"/>
          </a:p>
        </p:txBody>
      </p:sp>
    </p:spTree>
    <p:extLst>
      <p:ext uri="{BB962C8B-B14F-4D97-AF65-F5344CB8AC3E}">
        <p14:creationId xmlns:p14="http://schemas.microsoft.com/office/powerpoint/2010/main" val="17156419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s with description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413F907-AE77-0746-B805-0D2E5F01B01D}"/>
              </a:ext>
            </a:extLst>
          </p:cNvPr>
          <p:cNvSpPr>
            <a:spLocks noGrp="1"/>
          </p:cNvSpPr>
          <p:nvPr>
            <p:ph type="pic" sz="quarter" idx="17" hasCustomPrompt="1"/>
          </p:nvPr>
        </p:nvSpPr>
        <p:spPr>
          <a:xfrm>
            <a:off x="855106" y="2062103"/>
            <a:ext cx="3057175" cy="2303463"/>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19" name="Picture Placeholder 2">
            <a:extLst>
              <a:ext uri="{FF2B5EF4-FFF2-40B4-BE49-F238E27FC236}">
                <a16:creationId xmlns:a16="http://schemas.microsoft.com/office/drawing/2014/main" id="{0E481080-1B49-ED4F-B8EF-1D96447B74DD}"/>
              </a:ext>
            </a:extLst>
          </p:cNvPr>
          <p:cNvSpPr>
            <a:spLocks noGrp="1"/>
          </p:cNvSpPr>
          <p:nvPr>
            <p:ph type="pic" sz="quarter" idx="20" hasCustomPrompt="1"/>
          </p:nvPr>
        </p:nvSpPr>
        <p:spPr>
          <a:xfrm>
            <a:off x="4583834" y="2062103"/>
            <a:ext cx="3057175" cy="2303463"/>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13" name="Picture Placeholder 2">
            <a:extLst>
              <a:ext uri="{FF2B5EF4-FFF2-40B4-BE49-F238E27FC236}">
                <a16:creationId xmlns:a16="http://schemas.microsoft.com/office/drawing/2014/main" id="{AADE64AA-EB12-9B42-B094-87CAEF84C4AB}"/>
              </a:ext>
            </a:extLst>
          </p:cNvPr>
          <p:cNvSpPr>
            <a:spLocks noGrp="1"/>
          </p:cNvSpPr>
          <p:nvPr>
            <p:ph type="pic" sz="quarter" idx="23" hasCustomPrompt="1"/>
          </p:nvPr>
        </p:nvSpPr>
        <p:spPr>
          <a:xfrm>
            <a:off x="8273181" y="2062103"/>
            <a:ext cx="3057175" cy="2303463"/>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17" name="TextBox 16">
            <a:extLst>
              <a:ext uri="{FF2B5EF4-FFF2-40B4-BE49-F238E27FC236}">
                <a16:creationId xmlns:a16="http://schemas.microsoft.com/office/drawing/2014/main" id="{BD20C848-2304-4F46-9EDC-D7AC2CD7AAE4}"/>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14" name="Title 1">
            <a:extLst>
              <a:ext uri="{FF2B5EF4-FFF2-40B4-BE49-F238E27FC236}">
                <a16:creationId xmlns:a16="http://schemas.microsoft.com/office/drawing/2014/main" id="{15330994-19DA-9E46-A2E3-C446A8DB80A5}"/>
              </a:ext>
            </a:extLst>
          </p:cNvPr>
          <p:cNvSpPr>
            <a:spLocks noGrp="1"/>
          </p:cNvSpPr>
          <p:nvPr>
            <p:ph type="title" hasCustomPrompt="1"/>
          </p:nvPr>
        </p:nvSpPr>
        <p:spPr>
          <a:xfrm>
            <a:off x="838201" y="838800"/>
            <a:ext cx="10517188" cy="1225489"/>
          </a:xfrm>
          <a:prstGeom prst="rect">
            <a:avLst/>
          </a:prstGeom>
        </p:spPr>
        <p:txBody>
          <a:bodyPr/>
          <a:lstStyle>
            <a:lvl1pPr>
              <a:lnSpc>
                <a:spcPct val="100000"/>
              </a:lnSpc>
              <a:defRPr sz="3600"/>
            </a:lvl1pPr>
          </a:lstStyle>
          <a:p>
            <a:r>
              <a:rPr lang="en-US"/>
              <a:t>Put the slide headline here</a:t>
            </a:r>
          </a:p>
        </p:txBody>
      </p:sp>
      <p:sp>
        <p:nvSpPr>
          <p:cNvPr id="2" name="Footer Placeholder 1">
            <a:extLst>
              <a:ext uri="{FF2B5EF4-FFF2-40B4-BE49-F238E27FC236}">
                <a16:creationId xmlns:a16="http://schemas.microsoft.com/office/drawing/2014/main" id="{CF89DA20-A770-304C-BB29-23501562357F}"/>
              </a:ext>
            </a:extLst>
          </p:cNvPr>
          <p:cNvSpPr>
            <a:spLocks noGrp="1"/>
          </p:cNvSpPr>
          <p:nvPr>
            <p:ph type="ftr" sz="quarter" idx="29"/>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15" name="Text Placeholder 5">
            <a:extLst>
              <a:ext uri="{FF2B5EF4-FFF2-40B4-BE49-F238E27FC236}">
                <a16:creationId xmlns:a16="http://schemas.microsoft.com/office/drawing/2014/main" id="{EA551AE1-5794-8645-B13C-A75DC3F29BBC}"/>
              </a:ext>
            </a:extLst>
          </p:cNvPr>
          <p:cNvSpPr>
            <a:spLocks noGrp="1"/>
          </p:cNvSpPr>
          <p:nvPr>
            <p:ph type="body" sz="quarter" idx="12" hasCustomPrompt="1"/>
          </p:nvPr>
        </p:nvSpPr>
        <p:spPr>
          <a:xfrm>
            <a:off x="855106" y="4519472"/>
            <a:ext cx="3057175" cy="1429808"/>
          </a:xfrm>
        </p:spPr>
        <p:txBody>
          <a:bodyPr>
            <a:noAutofit/>
          </a:bodyPr>
          <a:lstStyle>
            <a:lvl1pPr>
              <a:spcBef>
                <a:spcPts val="0"/>
              </a:spcBef>
              <a:defRPr sz="1400"/>
            </a:lvl1pPr>
          </a:lstStyle>
          <a:p>
            <a:pPr lvl="0"/>
            <a:r>
              <a:rPr lang="en-US"/>
              <a:t>Put the body text or caption here</a:t>
            </a:r>
            <a:endParaRPr lang="en-GB"/>
          </a:p>
        </p:txBody>
      </p:sp>
      <p:sp>
        <p:nvSpPr>
          <p:cNvPr id="16" name="Text Placeholder 5">
            <a:extLst>
              <a:ext uri="{FF2B5EF4-FFF2-40B4-BE49-F238E27FC236}">
                <a16:creationId xmlns:a16="http://schemas.microsoft.com/office/drawing/2014/main" id="{50C5C652-3240-6341-9095-4EF7D7DC26F2}"/>
              </a:ext>
            </a:extLst>
          </p:cNvPr>
          <p:cNvSpPr>
            <a:spLocks noGrp="1"/>
          </p:cNvSpPr>
          <p:nvPr>
            <p:ph type="body" sz="quarter" idx="30" hasCustomPrompt="1"/>
          </p:nvPr>
        </p:nvSpPr>
        <p:spPr>
          <a:xfrm>
            <a:off x="4567414" y="4519472"/>
            <a:ext cx="3057175" cy="1429808"/>
          </a:xfrm>
        </p:spPr>
        <p:txBody>
          <a:bodyPr>
            <a:noAutofit/>
          </a:bodyPr>
          <a:lstStyle>
            <a:lvl1pPr>
              <a:spcBef>
                <a:spcPts val="0"/>
              </a:spcBef>
              <a:defRPr sz="1400"/>
            </a:lvl1pPr>
          </a:lstStyle>
          <a:p>
            <a:pPr lvl="0"/>
            <a:r>
              <a:rPr lang="en-US"/>
              <a:t>Put the body text or caption here</a:t>
            </a:r>
            <a:endParaRPr lang="en-GB"/>
          </a:p>
        </p:txBody>
      </p:sp>
      <p:sp>
        <p:nvSpPr>
          <p:cNvPr id="25" name="Text Placeholder 5">
            <a:extLst>
              <a:ext uri="{FF2B5EF4-FFF2-40B4-BE49-F238E27FC236}">
                <a16:creationId xmlns:a16="http://schemas.microsoft.com/office/drawing/2014/main" id="{154F45D7-B176-5742-A305-63E532076396}"/>
              </a:ext>
            </a:extLst>
          </p:cNvPr>
          <p:cNvSpPr>
            <a:spLocks noGrp="1"/>
          </p:cNvSpPr>
          <p:nvPr>
            <p:ph type="body" sz="quarter" idx="31" hasCustomPrompt="1"/>
          </p:nvPr>
        </p:nvSpPr>
        <p:spPr>
          <a:xfrm>
            <a:off x="8298214" y="4519472"/>
            <a:ext cx="3057175" cy="1429808"/>
          </a:xfrm>
        </p:spPr>
        <p:txBody>
          <a:bodyPr>
            <a:noAutofit/>
          </a:bodyPr>
          <a:lstStyle>
            <a:lvl1pPr>
              <a:spcBef>
                <a:spcPts val="0"/>
              </a:spcBef>
              <a:defRPr sz="1400"/>
            </a:lvl1pPr>
          </a:lstStyle>
          <a:p>
            <a:pPr lvl="0"/>
            <a:r>
              <a:rPr lang="en-US"/>
              <a:t>Put the body text or caption here</a:t>
            </a:r>
            <a:endParaRPr lang="en-GB"/>
          </a:p>
        </p:txBody>
      </p:sp>
    </p:spTree>
    <p:extLst>
      <p:ext uri="{BB962C8B-B14F-4D97-AF65-F5344CB8AC3E}">
        <p14:creationId xmlns:p14="http://schemas.microsoft.com/office/powerpoint/2010/main" val="25532652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s with captions">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124A353B-E374-7740-BADE-D936639B642B}"/>
              </a:ext>
            </a:extLst>
          </p:cNvPr>
          <p:cNvSpPr>
            <a:spLocks noGrp="1"/>
          </p:cNvSpPr>
          <p:nvPr>
            <p:ph type="body" sz="half" idx="2" hasCustomPrompt="1"/>
          </p:nvPr>
        </p:nvSpPr>
        <p:spPr>
          <a:xfrm>
            <a:off x="4029540" y="836614"/>
            <a:ext cx="1850437" cy="2016125"/>
          </a:xfrm>
        </p:spPr>
        <p:txBody>
          <a:bodyPr>
            <a:noAutofit/>
          </a:bodyPr>
          <a:lstStyle>
            <a:lvl1pPr marL="0" indent="0">
              <a:lnSpc>
                <a:spcPct val="100000"/>
              </a:lnSpc>
              <a:buNone/>
              <a:defRPr sz="14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Put the body text or caption here</a:t>
            </a:r>
            <a:endParaRPr lang="en-GB"/>
          </a:p>
        </p:txBody>
      </p:sp>
      <p:sp>
        <p:nvSpPr>
          <p:cNvPr id="3" name="Picture Placeholder 2">
            <a:extLst>
              <a:ext uri="{FF2B5EF4-FFF2-40B4-BE49-F238E27FC236}">
                <a16:creationId xmlns:a16="http://schemas.microsoft.com/office/drawing/2014/main" id="{DEE2AB82-CBD5-1145-9E32-3577A8B871DC}"/>
              </a:ext>
            </a:extLst>
          </p:cNvPr>
          <p:cNvSpPr>
            <a:spLocks noGrp="1"/>
          </p:cNvSpPr>
          <p:nvPr>
            <p:ph type="pic" sz="quarter" idx="19" hasCustomPrompt="1"/>
          </p:nvPr>
        </p:nvSpPr>
        <p:spPr>
          <a:xfrm>
            <a:off x="839789" y="836614"/>
            <a:ext cx="3024187" cy="2016125"/>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14" name="Text Placeholder 3">
            <a:extLst>
              <a:ext uri="{FF2B5EF4-FFF2-40B4-BE49-F238E27FC236}">
                <a16:creationId xmlns:a16="http://schemas.microsoft.com/office/drawing/2014/main" id="{0EC9DAF8-6896-F945-BC62-1FA59028EACA}"/>
              </a:ext>
            </a:extLst>
          </p:cNvPr>
          <p:cNvSpPr>
            <a:spLocks noGrp="1"/>
          </p:cNvSpPr>
          <p:nvPr>
            <p:ph type="body" sz="half" idx="20" hasCustomPrompt="1"/>
          </p:nvPr>
        </p:nvSpPr>
        <p:spPr>
          <a:xfrm>
            <a:off x="9493080" y="836614"/>
            <a:ext cx="1850437" cy="2016125"/>
          </a:xfrm>
        </p:spPr>
        <p:txBody>
          <a:bodyPr>
            <a:noAutofit/>
          </a:bodyPr>
          <a:lstStyle>
            <a:lvl1pPr marL="0" indent="0">
              <a:lnSpc>
                <a:spcPct val="100000"/>
              </a:lnSpc>
              <a:buNone/>
              <a:defRPr sz="14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Put the body text or caption here</a:t>
            </a:r>
            <a:endParaRPr lang="en-GB"/>
          </a:p>
        </p:txBody>
      </p:sp>
      <p:sp>
        <p:nvSpPr>
          <p:cNvPr id="15" name="Picture Placeholder 2">
            <a:extLst>
              <a:ext uri="{FF2B5EF4-FFF2-40B4-BE49-F238E27FC236}">
                <a16:creationId xmlns:a16="http://schemas.microsoft.com/office/drawing/2014/main" id="{DFDA796F-563B-BF4B-9884-8B1A4AA2E248}"/>
              </a:ext>
            </a:extLst>
          </p:cNvPr>
          <p:cNvSpPr>
            <a:spLocks noGrp="1"/>
          </p:cNvSpPr>
          <p:nvPr>
            <p:ph type="pic" sz="quarter" idx="21" hasCustomPrompt="1"/>
          </p:nvPr>
        </p:nvSpPr>
        <p:spPr>
          <a:xfrm>
            <a:off x="6303329" y="836614"/>
            <a:ext cx="3024187" cy="2016125"/>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16" name="Text Placeholder 3">
            <a:extLst>
              <a:ext uri="{FF2B5EF4-FFF2-40B4-BE49-F238E27FC236}">
                <a16:creationId xmlns:a16="http://schemas.microsoft.com/office/drawing/2014/main" id="{B2CDF5E0-6262-EF4B-90E2-B7C89A2D4134}"/>
              </a:ext>
            </a:extLst>
          </p:cNvPr>
          <p:cNvSpPr>
            <a:spLocks noGrp="1"/>
          </p:cNvSpPr>
          <p:nvPr>
            <p:ph type="body" sz="half" idx="22" hasCustomPrompt="1"/>
          </p:nvPr>
        </p:nvSpPr>
        <p:spPr>
          <a:xfrm>
            <a:off x="4029540" y="3431224"/>
            <a:ext cx="1850437" cy="2016125"/>
          </a:xfrm>
        </p:spPr>
        <p:txBody>
          <a:bodyPr>
            <a:noAutofit/>
          </a:bodyPr>
          <a:lstStyle>
            <a:lvl1pPr marL="0" indent="0">
              <a:lnSpc>
                <a:spcPct val="100000"/>
              </a:lnSpc>
              <a:buNone/>
              <a:defRPr sz="14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Put the body text or caption here</a:t>
            </a:r>
            <a:endParaRPr lang="en-GB"/>
          </a:p>
        </p:txBody>
      </p:sp>
      <p:sp>
        <p:nvSpPr>
          <p:cNvPr id="17" name="Picture Placeholder 2">
            <a:extLst>
              <a:ext uri="{FF2B5EF4-FFF2-40B4-BE49-F238E27FC236}">
                <a16:creationId xmlns:a16="http://schemas.microsoft.com/office/drawing/2014/main" id="{7B0F94D7-E140-844D-9E21-505B0B19C200}"/>
              </a:ext>
            </a:extLst>
          </p:cNvPr>
          <p:cNvSpPr>
            <a:spLocks noGrp="1"/>
          </p:cNvSpPr>
          <p:nvPr>
            <p:ph type="pic" sz="quarter" idx="23" hasCustomPrompt="1"/>
          </p:nvPr>
        </p:nvSpPr>
        <p:spPr>
          <a:xfrm>
            <a:off x="839789" y="3431224"/>
            <a:ext cx="3024187" cy="2016125"/>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24" name="Text Placeholder 3">
            <a:extLst>
              <a:ext uri="{FF2B5EF4-FFF2-40B4-BE49-F238E27FC236}">
                <a16:creationId xmlns:a16="http://schemas.microsoft.com/office/drawing/2014/main" id="{7CD72929-2819-6941-BC3F-7845DE153E75}"/>
              </a:ext>
            </a:extLst>
          </p:cNvPr>
          <p:cNvSpPr>
            <a:spLocks noGrp="1"/>
          </p:cNvSpPr>
          <p:nvPr>
            <p:ph type="body" sz="half" idx="24" hasCustomPrompt="1"/>
          </p:nvPr>
        </p:nvSpPr>
        <p:spPr>
          <a:xfrm>
            <a:off x="9493080" y="3431224"/>
            <a:ext cx="1850437" cy="2016125"/>
          </a:xfrm>
        </p:spPr>
        <p:txBody>
          <a:bodyPr>
            <a:noAutofit/>
          </a:bodyPr>
          <a:lstStyle>
            <a:lvl1pPr marL="0" indent="0">
              <a:lnSpc>
                <a:spcPct val="100000"/>
              </a:lnSpc>
              <a:buNone/>
              <a:defRPr sz="14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Put the body text or caption here</a:t>
            </a:r>
            <a:endParaRPr lang="en-GB"/>
          </a:p>
        </p:txBody>
      </p:sp>
      <p:sp>
        <p:nvSpPr>
          <p:cNvPr id="25" name="Picture Placeholder 2">
            <a:extLst>
              <a:ext uri="{FF2B5EF4-FFF2-40B4-BE49-F238E27FC236}">
                <a16:creationId xmlns:a16="http://schemas.microsoft.com/office/drawing/2014/main" id="{F2547076-AD08-1049-989A-EEE9D2FA7CED}"/>
              </a:ext>
            </a:extLst>
          </p:cNvPr>
          <p:cNvSpPr>
            <a:spLocks noGrp="1"/>
          </p:cNvSpPr>
          <p:nvPr>
            <p:ph type="pic" sz="quarter" idx="25" hasCustomPrompt="1"/>
          </p:nvPr>
        </p:nvSpPr>
        <p:spPr>
          <a:xfrm>
            <a:off x="6303329" y="3431224"/>
            <a:ext cx="3024187" cy="2016125"/>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12" name="TextBox 11">
            <a:extLst>
              <a:ext uri="{FF2B5EF4-FFF2-40B4-BE49-F238E27FC236}">
                <a16:creationId xmlns:a16="http://schemas.microsoft.com/office/drawing/2014/main" id="{172B6A34-EDFC-704F-BA80-B84E94810199}"/>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2" name="Footer Placeholder 1">
            <a:extLst>
              <a:ext uri="{FF2B5EF4-FFF2-40B4-BE49-F238E27FC236}">
                <a16:creationId xmlns:a16="http://schemas.microsoft.com/office/drawing/2014/main" id="{FB4B94B8-C2C8-9849-8A0D-ED5572B53591}"/>
              </a:ext>
            </a:extLst>
          </p:cNvPr>
          <p:cNvSpPr>
            <a:spLocks noGrp="1"/>
          </p:cNvSpPr>
          <p:nvPr>
            <p:ph type="ftr" sz="quarter" idx="26"/>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13150380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s without caption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A77A03C-07B1-E74B-85E7-036A776F1A9B}"/>
              </a:ext>
            </a:extLst>
          </p:cNvPr>
          <p:cNvSpPr>
            <a:spLocks noGrp="1"/>
          </p:cNvSpPr>
          <p:nvPr>
            <p:ph type="pic" sz="quarter" idx="14" hasCustomPrompt="1"/>
          </p:nvPr>
        </p:nvSpPr>
        <p:spPr>
          <a:xfrm>
            <a:off x="848248" y="1687196"/>
            <a:ext cx="3311525" cy="2016125"/>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20" name="Picture Placeholder 2">
            <a:extLst>
              <a:ext uri="{FF2B5EF4-FFF2-40B4-BE49-F238E27FC236}">
                <a16:creationId xmlns:a16="http://schemas.microsoft.com/office/drawing/2014/main" id="{A688ED8B-A803-244B-9E8D-4403139D9F5F}"/>
              </a:ext>
            </a:extLst>
          </p:cNvPr>
          <p:cNvSpPr>
            <a:spLocks noGrp="1"/>
          </p:cNvSpPr>
          <p:nvPr>
            <p:ph type="pic" sz="quarter" idx="15" hasCustomPrompt="1"/>
          </p:nvPr>
        </p:nvSpPr>
        <p:spPr>
          <a:xfrm>
            <a:off x="4425702" y="1687196"/>
            <a:ext cx="3311525" cy="2016125"/>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21" name="Picture Placeholder 2">
            <a:extLst>
              <a:ext uri="{FF2B5EF4-FFF2-40B4-BE49-F238E27FC236}">
                <a16:creationId xmlns:a16="http://schemas.microsoft.com/office/drawing/2014/main" id="{54515BAC-3137-8142-834B-BE5E2C8D89DE}"/>
              </a:ext>
            </a:extLst>
          </p:cNvPr>
          <p:cNvSpPr>
            <a:spLocks noGrp="1"/>
          </p:cNvSpPr>
          <p:nvPr>
            <p:ph type="pic" sz="quarter" idx="16" hasCustomPrompt="1"/>
          </p:nvPr>
        </p:nvSpPr>
        <p:spPr>
          <a:xfrm>
            <a:off x="8026152" y="1687196"/>
            <a:ext cx="3311525" cy="2016125"/>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22" name="Picture Placeholder 2">
            <a:extLst>
              <a:ext uri="{FF2B5EF4-FFF2-40B4-BE49-F238E27FC236}">
                <a16:creationId xmlns:a16="http://schemas.microsoft.com/office/drawing/2014/main" id="{D9E4BD15-2BD8-5C48-93A2-659291D3A806}"/>
              </a:ext>
            </a:extLst>
          </p:cNvPr>
          <p:cNvSpPr>
            <a:spLocks noGrp="1"/>
          </p:cNvSpPr>
          <p:nvPr>
            <p:ph type="pic" sz="quarter" idx="17" hasCustomPrompt="1"/>
          </p:nvPr>
        </p:nvSpPr>
        <p:spPr>
          <a:xfrm>
            <a:off x="848248" y="4005264"/>
            <a:ext cx="3311525" cy="2016125"/>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23" name="Picture Placeholder 2">
            <a:extLst>
              <a:ext uri="{FF2B5EF4-FFF2-40B4-BE49-F238E27FC236}">
                <a16:creationId xmlns:a16="http://schemas.microsoft.com/office/drawing/2014/main" id="{8743207E-00CB-EF4B-B623-25859AF44871}"/>
              </a:ext>
            </a:extLst>
          </p:cNvPr>
          <p:cNvSpPr>
            <a:spLocks noGrp="1"/>
          </p:cNvSpPr>
          <p:nvPr>
            <p:ph type="pic" sz="quarter" idx="18" hasCustomPrompt="1"/>
          </p:nvPr>
        </p:nvSpPr>
        <p:spPr>
          <a:xfrm>
            <a:off x="4425702" y="4005264"/>
            <a:ext cx="3311525" cy="2016125"/>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25" name="Picture Placeholder 2">
            <a:extLst>
              <a:ext uri="{FF2B5EF4-FFF2-40B4-BE49-F238E27FC236}">
                <a16:creationId xmlns:a16="http://schemas.microsoft.com/office/drawing/2014/main" id="{A2DCD539-83F0-274F-9BA6-621C529F0F17}"/>
              </a:ext>
            </a:extLst>
          </p:cNvPr>
          <p:cNvSpPr>
            <a:spLocks noGrp="1"/>
          </p:cNvSpPr>
          <p:nvPr>
            <p:ph type="pic" sz="quarter" idx="19" hasCustomPrompt="1"/>
          </p:nvPr>
        </p:nvSpPr>
        <p:spPr>
          <a:xfrm>
            <a:off x="8040688" y="4005264"/>
            <a:ext cx="3311525" cy="2016125"/>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26" name="Subtitle 2">
            <a:extLst>
              <a:ext uri="{FF2B5EF4-FFF2-40B4-BE49-F238E27FC236}">
                <a16:creationId xmlns:a16="http://schemas.microsoft.com/office/drawing/2014/main" id="{1C8F6E2C-59FC-6044-A67F-457F308BA7E0}"/>
              </a:ext>
            </a:extLst>
          </p:cNvPr>
          <p:cNvSpPr>
            <a:spLocks noGrp="1"/>
          </p:cNvSpPr>
          <p:nvPr>
            <p:ph type="subTitle" idx="1" hasCustomPrompt="1"/>
          </p:nvPr>
        </p:nvSpPr>
        <p:spPr>
          <a:xfrm>
            <a:off x="838800" y="838800"/>
            <a:ext cx="10518499" cy="580708"/>
          </a:xfrm>
        </p:spPr>
        <p:txBody>
          <a:bodyPr>
            <a:noAutofit/>
          </a:bodyPr>
          <a:lstStyle>
            <a:lvl1pPr marL="0" indent="0" algn="l">
              <a:lnSpc>
                <a:spcPct val="100000"/>
              </a:lnSpc>
              <a:buNone/>
              <a:defRPr sz="3600" b="1">
                <a:latin typeface="Noto IKEA Latin"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Put the slide headline here</a:t>
            </a:r>
          </a:p>
        </p:txBody>
      </p:sp>
      <p:sp>
        <p:nvSpPr>
          <p:cNvPr id="11" name="TextBox 10">
            <a:extLst>
              <a:ext uri="{FF2B5EF4-FFF2-40B4-BE49-F238E27FC236}">
                <a16:creationId xmlns:a16="http://schemas.microsoft.com/office/drawing/2014/main" id="{9ED0FC94-3A69-804E-8CCA-5F2BABD746C9}"/>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12" name="Footer Placeholder 1">
            <a:extLst>
              <a:ext uri="{FF2B5EF4-FFF2-40B4-BE49-F238E27FC236}">
                <a16:creationId xmlns:a16="http://schemas.microsoft.com/office/drawing/2014/main" id="{47414FD6-7CA7-5B41-89DB-9AE9788B5180}"/>
              </a:ext>
            </a:extLst>
          </p:cNvPr>
          <p:cNvSpPr>
            <a:spLocks noGrp="1"/>
          </p:cNvSpPr>
          <p:nvPr>
            <p:ph type="ftr" sz="quarter" idx="20"/>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8156148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rom–to char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982E2EA-1137-0846-98DC-3E6332C29A67}"/>
              </a:ext>
            </a:extLst>
          </p:cNvPr>
          <p:cNvSpPr>
            <a:spLocks noGrp="1"/>
          </p:cNvSpPr>
          <p:nvPr>
            <p:ph type="body" sz="quarter" idx="10" hasCustomPrompt="1"/>
          </p:nvPr>
        </p:nvSpPr>
        <p:spPr>
          <a:xfrm>
            <a:off x="1343473" y="2850357"/>
            <a:ext cx="3887787" cy="578644"/>
          </a:xfrm>
          <a:solidFill>
            <a:srgbClr val="E4E5E3"/>
          </a:solidFill>
        </p:spPr>
        <p:txBody>
          <a:bodyPr lIns="180000" tIns="180000" rIns="180000" bIns="46800">
            <a:noAutofit/>
          </a:bodyPr>
          <a:lstStyle>
            <a:lvl1pPr marL="0" indent="0">
              <a:buNone/>
              <a:defRPr sz="1800"/>
            </a:lvl1pPr>
          </a:lstStyle>
          <a:p>
            <a:pPr lvl="0"/>
            <a:r>
              <a:rPr lang="en-US"/>
              <a:t>Put the text here</a:t>
            </a:r>
          </a:p>
        </p:txBody>
      </p:sp>
      <p:sp>
        <p:nvSpPr>
          <p:cNvPr id="15" name="Text Placeholder 5">
            <a:extLst>
              <a:ext uri="{FF2B5EF4-FFF2-40B4-BE49-F238E27FC236}">
                <a16:creationId xmlns:a16="http://schemas.microsoft.com/office/drawing/2014/main" id="{BB2544E0-599A-0E4D-B7C9-0338205DD470}"/>
              </a:ext>
            </a:extLst>
          </p:cNvPr>
          <p:cNvSpPr>
            <a:spLocks noGrp="1"/>
          </p:cNvSpPr>
          <p:nvPr>
            <p:ph type="body" sz="quarter" idx="20" hasCustomPrompt="1"/>
          </p:nvPr>
        </p:nvSpPr>
        <p:spPr>
          <a:xfrm>
            <a:off x="6951521" y="2850357"/>
            <a:ext cx="3887787" cy="578644"/>
          </a:xfrm>
          <a:solidFill>
            <a:srgbClr val="E4E5E3"/>
          </a:solidFill>
        </p:spPr>
        <p:txBody>
          <a:bodyPr lIns="180000" tIns="180000" rIns="180000" bIns="46800">
            <a:noAutofit/>
          </a:bodyPr>
          <a:lstStyle>
            <a:lvl1pPr marL="0" indent="0">
              <a:buNone/>
              <a:defRPr sz="1800"/>
            </a:lvl1pPr>
          </a:lstStyle>
          <a:p>
            <a:pPr lvl="0"/>
            <a:r>
              <a:rPr lang="en-US"/>
              <a:t>Put the text here</a:t>
            </a:r>
          </a:p>
        </p:txBody>
      </p:sp>
      <p:sp>
        <p:nvSpPr>
          <p:cNvPr id="16" name="Text Placeholder 5">
            <a:extLst>
              <a:ext uri="{FF2B5EF4-FFF2-40B4-BE49-F238E27FC236}">
                <a16:creationId xmlns:a16="http://schemas.microsoft.com/office/drawing/2014/main" id="{7CD185CC-288C-914E-B039-9E34B6521AAE}"/>
              </a:ext>
            </a:extLst>
          </p:cNvPr>
          <p:cNvSpPr>
            <a:spLocks noGrp="1"/>
          </p:cNvSpPr>
          <p:nvPr>
            <p:ph type="body" sz="quarter" idx="21" hasCustomPrompt="1"/>
          </p:nvPr>
        </p:nvSpPr>
        <p:spPr>
          <a:xfrm>
            <a:off x="1343473" y="3718682"/>
            <a:ext cx="3887787" cy="578644"/>
          </a:xfrm>
          <a:solidFill>
            <a:srgbClr val="E4E5E3"/>
          </a:solidFill>
        </p:spPr>
        <p:txBody>
          <a:bodyPr lIns="180000" tIns="180000" rIns="180000" bIns="46800">
            <a:noAutofit/>
          </a:bodyPr>
          <a:lstStyle>
            <a:lvl1pPr marL="0" indent="0">
              <a:buNone/>
              <a:defRPr sz="1800"/>
            </a:lvl1pPr>
          </a:lstStyle>
          <a:p>
            <a:pPr lvl="0"/>
            <a:r>
              <a:rPr lang="en-US"/>
              <a:t>Put the text here</a:t>
            </a:r>
          </a:p>
        </p:txBody>
      </p:sp>
      <p:sp>
        <p:nvSpPr>
          <p:cNvPr id="17" name="Text Placeholder 5">
            <a:extLst>
              <a:ext uri="{FF2B5EF4-FFF2-40B4-BE49-F238E27FC236}">
                <a16:creationId xmlns:a16="http://schemas.microsoft.com/office/drawing/2014/main" id="{734DFA83-0489-374D-984E-D148AF15FB19}"/>
              </a:ext>
            </a:extLst>
          </p:cNvPr>
          <p:cNvSpPr>
            <a:spLocks noGrp="1"/>
          </p:cNvSpPr>
          <p:nvPr>
            <p:ph type="body" sz="quarter" idx="22" hasCustomPrompt="1"/>
          </p:nvPr>
        </p:nvSpPr>
        <p:spPr>
          <a:xfrm>
            <a:off x="6951521" y="3718682"/>
            <a:ext cx="3887787" cy="578644"/>
          </a:xfrm>
          <a:solidFill>
            <a:srgbClr val="E4E5E3"/>
          </a:solidFill>
        </p:spPr>
        <p:txBody>
          <a:bodyPr lIns="180000" tIns="180000" rIns="180000" bIns="46800">
            <a:noAutofit/>
          </a:bodyPr>
          <a:lstStyle>
            <a:lvl1pPr marL="0" indent="0">
              <a:buNone/>
              <a:defRPr sz="1800"/>
            </a:lvl1pPr>
          </a:lstStyle>
          <a:p>
            <a:pPr lvl="0"/>
            <a:r>
              <a:rPr lang="en-US"/>
              <a:t>Put the text here</a:t>
            </a:r>
          </a:p>
        </p:txBody>
      </p:sp>
      <p:sp>
        <p:nvSpPr>
          <p:cNvPr id="18" name="Text Placeholder 5">
            <a:extLst>
              <a:ext uri="{FF2B5EF4-FFF2-40B4-BE49-F238E27FC236}">
                <a16:creationId xmlns:a16="http://schemas.microsoft.com/office/drawing/2014/main" id="{40A584AF-EFDF-6C45-8450-E6896AA5447E}"/>
              </a:ext>
            </a:extLst>
          </p:cNvPr>
          <p:cNvSpPr>
            <a:spLocks noGrp="1"/>
          </p:cNvSpPr>
          <p:nvPr>
            <p:ph type="body" sz="quarter" idx="23" hasCustomPrompt="1"/>
          </p:nvPr>
        </p:nvSpPr>
        <p:spPr>
          <a:xfrm>
            <a:off x="1343473" y="4587007"/>
            <a:ext cx="3887787" cy="578644"/>
          </a:xfrm>
          <a:solidFill>
            <a:srgbClr val="E4E5E3"/>
          </a:solidFill>
        </p:spPr>
        <p:txBody>
          <a:bodyPr lIns="180000" tIns="180000" rIns="180000" bIns="46800">
            <a:noAutofit/>
          </a:bodyPr>
          <a:lstStyle>
            <a:lvl1pPr marL="0" indent="0">
              <a:buNone/>
              <a:defRPr sz="1800"/>
            </a:lvl1pPr>
          </a:lstStyle>
          <a:p>
            <a:pPr lvl="0"/>
            <a:r>
              <a:rPr lang="en-US"/>
              <a:t>Put the text here</a:t>
            </a:r>
          </a:p>
        </p:txBody>
      </p:sp>
      <p:sp>
        <p:nvSpPr>
          <p:cNvPr id="19" name="Text Placeholder 5">
            <a:extLst>
              <a:ext uri="{FF2B5EF4-FFF2-40B4-BE49-F238E27FC236}">
                <a16:creationId xmlns:a16="http://schemas.microsoft.com/office/drawing/2014/main" id="{B8ADD201-5C22-9240-930B-C39DCFAEA838}"/>
              </a:ext>
            </a:extLst>
          </p:cNvPr>
          <p:cNvSpPr>
            <a:spLocks noGrp="1"/>
          </p:cNvSpPr>
          <p:nvPr>
            <p:ph type="body" sz="quarter" idx="24" hasCustomPrompt="1"/>
          </p:nvPr>
        </p:nvSpPr>
        <p:spPr>
          <a:xfrm>
            <a:off x="6951521" y="4587007"/>
            <a:ext cx="3887787" cy="578644"/>
          </a:xfrm>
          <a:solidFill>
            <a:srgbClr val="E4E5E3"/>
          </a:solidFill>
        </p:spPr>
        <p:txBody>
          <a:bodyPr lIns="180000" tIns="180000" rIns="180000" bIns="46800">
            <a:noAutofit/>
          </a:bodyPr>
          <a:lstStyle>
            <a:lvl1pPr marL="0" indent="0">
              <a:buNone/>
              <a:defRPr sz="1800"/>
            </a:lvl1pPr>
          </a:lstStyle>
          <a:p>
            <a:pPr lvl="0"/>
            <a:r>
              <a:rPr lang="en-US"/>
              <a:t>Put the text here</a:t>
            </a:r>
          </a:p>
        </p:txBody>
      </p:sp>
      <p:sp>
        <p:nvSpPr>
          <p:cNvPr id="20" name="Text Placeholder 5">
            <a:extLst>
              <a:ext uri="{FF2B5EF4-FFF2-40B4-BE49-F238E27FC236}">
                <a16:creationId xmlns:a16="http://schemas.microsoft.com/office/drawing/2014/main" id="{21AA854F-49C8-0740-875D-2A28B04B66F6}"/>
              </a:ext>
            </a:extLst>
          </p:cNvPr>
          <p:cNvSpPr>
            <a:spLocks noGrp="1"/>
          </p:cNvSpPr>
          <p:nvPr>
            <p:ph type="body" sz="quarter" idx="25" hasCustomPrompt="1"/>
          </p:nvPr>
        </p:nvSpPr>
        <p:spPr>
          <a:xfrm>
            <a:off x="1343473" y="5455333"/>
            <a:ext cx="3887787" cy="578644"/>
          </a:xfrm>
          <a:solidFill>
            <a:srgbClr val="E4E5E3"/>
          </a:solidFill>
        </p:spPr>
        <p:txBody>
          <a:bodyPr lIns="180000" tIns="180000" rIns="180000" bIns="46800">
            <a:noAutofit/>
          </a:bodyPr>
          <a:lstStyle>
            <a:lvl1pPr marL="0" indent="0">
              <a:buNone/>
              <a:defRPr sz="1800"/>
            </a:lvl1pPr>
          </a:lstStyle>
          <a:p>
            <a:pPr lvl="0"/>
            <a:r>
              <a:rPr lang="en-US"/>
              <a:t>Put the text here</a:t>
            </a:r>
          </a:p>
        </p:txBody>
      </p:sp>
      <p:sp>
        <p:nvSpPr>
          <p:cNvPr id="21" name="Text Placeholder 5">
            <a:extLst>
              <a:ext uri="{FF2B5EF4-FFF2-40B4-BE49-F238E27FC236}">
                <a16:creationId xmlns:a16="http://schemas.microsoft.com/office/drawing/2014/main" id="{8FE94F80-1B2D-0E45-8D2E-B57A96EFF5BA}"/>
              </a:ext>
            </a:extLst>
          </p:cNvPr>
          <p:cNvSpPr>
            <a:spLocks noGrp="1"/>
          </p:cNvSpPr>
          <p:nvPr>
            <p:ph type="body" sz="quarter" idx="26" hasCustomPrompt="1"/>
          </p:nvPr>
        </p:nvSpPr>
        <p:spPr>
          <a:xfrm>
            <a:off x="6951521" y="5455333"/>
            <a:ext cx="3887787" cy="578644"/>
          </a:xfrm>
          <a:solidFill>
            <a:srgbClr val="E4E5E3"/>
          </a:solidFill>
        </p:spPr>
        <p:txBody>
          <a:bodyPr lIns="180000" tIns="180000" rIns="180000" bIns="46800">
            <a:noAutofit/>
          </a:bodyPr>
          <a:lstStyle>
            <a:lvl1pPr marL="0" indent="0">
              <a:buNone/>
              <a:defRPr sz="1800"/>
            </a:lvl1pPr>
          </a:lstStyle>
          <a:p>
            <a:pPr lvl="0"/>
            <a:r>
              <a:rPr lang="en-US"/>
              <a:t>Put the text here</a:t>
            </a:r>
          </a:p>
        </p:txBody>
      </p:sp>
      <p:pic>
        <p:nvPicPr>
          <p:cNvPr id="13" name="Picture 12">
            <a:extLst>
              <a:ext uri="{FF2B5EF4-FFF2-40B4-BE49-F238E27FC236}">
                <a16:creationId xmlns:a16="http://schemas.microsoft.com/office/drawing/2014/main" id="{B8B9ABC5-46EF-5B4B-96D5-1DD4DD510302}"/>
              </a:ext>
            </a:extLst>
          </p:cNvPr>
          <p:cNvPicPr>
            <a:picLocks noChangeAspect="1"/>
          </p:cNvPicPr>
          <p:nvPr userDrawn="1"/>
        </p:nvPicPr>
        <p:blipFill>
          <a:blip r:embed="rId2"/>
          <a:stretch>
            <a:fillRect/>
          </a:stretch>
        </p:blipFill>
        <p:spPr>
          <a:xfrm>
            <a:off x="5705937" y="4149080"/>
            <a:ext cx="770907" cy="628899"/>
          </a:xfrm>
          <a:prstGeom prst="rect">
            <a:avLst/>
          </a:prstGeom>
        </p:spPr>
      </p:pic>
      <p:sp>
        <p:nvSpPr>
          <p:cNvPr id="14" name="TextBox 13">
            <a:extLst>
              <a:ext uri="{FF2B5EF4-FFF2-40B4-BE49-F238E27FC236}">
                <a16:creationId xmlns:a16="http://schemas.microsoft.com/office/drawing/2014/main" id="{4AF87BBA-2FDF-9F49-A01F-CB039DD4D5C2}"/>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22" name="Title 1">
            <a:extLst>
              <a:ext uri="{FF2B5EF4-FFF2-40B4-BE49-F238E27FC236}">
                <a16:creationId xmlns:a16="http://schemas.microsoft.com/office/drawing/2014/main" id="{27C49505-1F72-114A-830A-001EEE0DECFF}"/>
              </a:ext>
            </a:extLst>
          </p:cNvPr>
          <p:cNvSpPr>
            <a:spLocks noGrp="1"/>
          </p:cNvSpPr>
          <p:nvPr>
            <p:ph type="title" hasCustomPrompt="1"/>
          </p:nvPr>
        </p:nvSpPr>
        <p:spPr>
          <a:xfrm>
            <a:off x="838201" y="838800"/>
            <a:ext cx="10517188" cy="1728787"/>
          </a:xfrm>
          <a:prstGeom prst="rect">
            <a:avLst/>
          </a:prstGeom>
        </p:spPr>
        <p:txBody>
          <a:bodyPr/>
          <a:lstStyle>
            <a:lvl1pPr>
              <a:lnSpc>
                <a:spcPct val="100000"/>
              </a:lnSpc>
              <a:defRPr sz="3600"/>
            </a:lvl1pPr>
          </a:lstStyle>
          <a:p>
            <a:r>
              <a:rPr lang="en-US"/>
              <a:t>Put the slide headline here, </a:t>
            </a:r>
            <a:br>
              <a:rPr lang="en-US"/>
            </a:br>
            <a:r>
              <a:rPr lang="en-US"/>
              <a:t>keep it bold 36 </a:t>
            </a:r>
            <a:r>
              <a:rPr lang="en-US" err="1"/>
              <a:t>pt</a:t>
            </a:r>
            <a:endParaRPr lang="en-US"/>
          </a:p>
        </p:txBody>
      </p:sp>
      <p:sp>
        <p:nvSpPr>
          <p:cNvPr id="23" name="Footer Placeholder 1">
            <a:extLst>
              <a:ext uri="{FF2B5EF4-FFF2-40B4-BE49-F238E27FC236}">
                <a16:creationId xmlns:a16="http://schemas.microsoft.com/office/drawing/2014/main" id="{E1C2E697-BEBD-9742-A496-9922D663A345}"/>
              </a:ext>
            </a:extLst>
          </p:cNvPr>
          <p:cNvSpPr>
            <a:spLocks noGrp="1"/>
          </p:cNvSpPr>
          <p:nvPr>
            <p:ph type="ftr" sz="quarter" idx="15"/>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25726954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ocks with captions">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6F4D095-75F9-A649-B638-1297084AD7A4}"/>
              </a:ext>
            </a:extLst>
          </p:cNvPr>
          <p:cNvSpPr>
            <a:spLocks noGrp="1"/>
          </p:cNvSpPr>
          <p:nvPr>
            <p:ph type="pic" sz="quarter" idx="20" hasCustomPrompt="1"/>
          </p:nvPr>
        </p:nvSpPr>
        <p:spPr>
          <a:xfrm>
            <a:off x="848250" y="2852739"/>
            <a:ext cx="1713029" cy="1713029"/>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12" name="Text Placeholder 11">
            <a:extLst>
              <a:ext uri="{FF2B5EF4-FFF2-40B4-BE49-F238E27FC236}">
                <a16:creationId xmlns:a16="http://schemas.microsoft.com/office/drawing/2014/main" id="{D25650C0-0F85-764E-9732-F99E668D11A2}"/>
              </a:ext>
            </a:extLst>
          </p:cNvPr>
          <p:cNvSpPr>
            <a:spLocks noGrp="1"/>
          </p:cNvSpPr>
          <p:nvPr>
            <p:ph type="body" sz="quarter" idx="21" hasCustomPrompt="1"/>
          </p:nvPr>
        </p:nvSpPr>
        <p:spPr>
          <a:xfrm>
            <a:off x="848250" y="4724450"/>
            <a:ext cx="1713029" cy="720775"/>
          </a:xfrm>
        </p:spPr>
        <p:txBody>
          <a:bodyPr>
            <a:noAutofit/>
          </a:bodyPr>
          <a:lstStyle>
            <a:lvl1pPr marL="0" indent="0">
              <a:lnSpc>
                <a:spcPct val="100000"/>
              </a:lnSpc>
              <a:buNone/>
              <a:defRPr sz="1400"/>
            </a:lvl1pPr>
            <a:lvl2pPr>
              <a:defRPr sz="1400"/>
            </a:lvl2pPr>
            <a:lvl3pPr>
              <a:defRPr sz="1400"/>
            </a:lvl3pPr>
            <a:lvl4pPr>
              <a:defRPr sz="1400"/>
            </a:lvl4pPr>
            <a:lvl5pPr>
              <a:defRPr sz="1400"/>
            </a:lvl5pPr>
          </a:lstStyle>
          <a:p>
            <a:pPr lvl="0"/>
            <a:r>
              <a:rPr lang="en-US"/>
              <a:t>Put the body text or caption here</a:t>
            </a:r>
            <a:endParaRPr lang="en-GB"/>
          </a:p>
        </p:txBody>
      </p:sp>
      <p:sp>
        <p:nvSpPr>
          <p:cNvPr id="21" name="Picture Placeholder 7">
            <a:extLst>
              <a:ext uri="{FF2B5EF4-FFF2-40B4-BE49-F238E27FC236}">
                <a16:creationId xmlns:a16="http://schemas.microsoft.com/office/drawing/2014/main" id="{541447E4-2AA6-7F48-B55B-B62747E0ABD2}"/>
              </a:ext>
            </a:extLst>
          </p:cNvPr>
          <p:cNvSpPr>
            <a:spLocks noGrp="1"/>
          </p:cNvSpPr>
          <p:nvPr>
            <p:ph type="pic" sz="quarter" idx="22" hasCustomPrompt="1"/>
          </p:nvPr>
        </p:nvSpPr>
        <p:spPr>
          <a:xfrm>
            <a:off x="3708426" y="2852739"/>
            <a:ext cx="1713029" cy="1713029"/>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22" name="Text Placeholder 11">
            <a:extLst>
              <a:ext uri="{FF2B5EF4-FFF2-40B4-BE49-F238E27FC236}">
                <a16:creationId xmlns:a16="http://schemas.microsoft.com/office/drawing/2014/main" id="{2AD28FF4-13F4-2C40-9AF9-E173148BF12A}"/>
              </a:ext>
            </a:extLst>
          </p:cNvPr>
          <p:cNvSpPr>
            <a:spLocks noGrp="1"/>
          </p:cNvSpPr>
          <p:nvPr>
            <p:ph type="body" sz="quarter" idx="23" hasCustomPrompt="1"/>
          </p:nvPr>
        </p:nvSpPr>
        <p:spPr>
          <a:xfrm>
            <a:off x="3708426" y="4724450"/>
            <a:ext cx="1713029" cy="720775"/>
          </a:xfrm>
        </p:spPr>
        <p:txBody>
          <a:bodyPr>
            <a:noAutofit/>
          </a:bodyPr>
          <a:lstStyle>
            <a:lvl1pPr marL="0" indent="0">
              <a:lnSpc>
                <a:spcPct val="100000"/>
              </a:lnSpc>
              <a:buNone/>
              <a:defRPr sz="1400"/>
            </a:lvl1pPr>
            <a:lvl2pPr>
              <a:defRPr sz="1400"/>
            </a:lvl2pPr>
            <a:lvl3pPr>
              <a:defRPr sz="1400"/>
            </a:lvl3pPr>
            <a:lvl4pPr>
              <a:defRPr sz="1400"/>
            </a:lvl4pPr>
            <a:lvl5pPr>
              <a:defRPr sz="1400"/>
            </a:lvl5pPr>
          </a:lstStyle>
          <a:p>
            <a:pPr lvl="0"/>
            <a:r>
              <a:rPr lang="en-US"/>
              <a:t>Put the body text or caption here</a:t>
            </a:r>
            <a:endParaRPr lang="en-GB"/>
          </a:p>
        </p:txBody>
      </p:sp>
      <p:sp>
        <p:nvSpPr>
          <p:cNvPr id="23" name="Picture Placeholder 7">
            <a:extLst>
              <a:ext uri="{FF2B5EF4-FFF2-40B4-BE49-F238E27FC236}">
                <a16:creationId xmlns:a16="http://schemas.microsoft.com/office/drawing/2014/main" id="{76549726-CD0C-C144-A1EB-76A281BC952E}"/>
              </a:ext>
            </a:extLst>
          </p:cNvPr>
          <p:cNvSpPr>
            <a:spLocks noGrp="1"/>
          </p:cNvSpPr>
          <p:nvPr>
            <p:ph type="pic" sz="quarter" idx="24" hasCustomPrompt="1"/>
          </p:nvPr>
        </p:nvSpPr>
        <p:spPr>
          <a:xfrm>
            <a:off x="6791832" y="2852739"/>
            <a:ext cx="1713029" cy="1713029"/>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24" name="Text Placeholder 11">
            <a:extLst>
              <a:ext uri="{FF2B5EF4-FFF2-40B4-BE49-F238E27FC236}">
                <a16:creationId xmlns:a16="http://schemas.microsoft.com/office/drawing/2014/main" id="{5B3AA100-6E6E-D34B-943C-1D75F59C39B5}"/>
              </a:ext>
            </a:extLst>
          </p:cNvPr>
          <p:cNvSpPr>
            <a:spLocks noGrp="1"/>
          </p:cNvSpPr>
          <p:nvPr>
            <p:ph type="body" sz="quarter" idx="25" hasCustomPrompt="1"/>
          </p:nvPr>
        </p:nvSpPr>
        <p:spPr>
          <a:xfrm>
            <a:off x="6791832" y="4724450"/>
            <a:ext cx="1713029" cy="720775"/>
          </a:xfrm>
        </p:spPr>
        <p:txBody>
          <a:bodyPr>
            <a:noAutofit/>
          </a:bodyPr>
          <a:lstStyle>
            <a:lvl1pPr marL="0" indent="0">
              <a:lnSpc>
                <a:spcPct val="100000"/>
              </a:lnSpc>
              <a:buNone/>
              <a:defRPr sz="1400"/>
            </a:lvl1pPr>
            <a:lvl2pPr>
              <a:defRPr sz="1400"/>
            </a:lvl2pPr>
            <a:lvl3pPr>
              <a:defRPr sz="1400"/>
            </a:lvl3pPr>
            <a:lvl4pPr>
              <a:defRPr sz="1400"/>
            </a:lvl4pPr>
            <a:lvl5pPr>
              <a:defRPr sz="1400"/>
            </a:lvl5pPr>
          </a:lstStyle>
          <a:p>
            <a:pPr lvl="0"/>
            <a:r>
              <a:rPr lang="en-US"/>
              <a:t>Put the body text or caption here</a:t>
            </a:r>
            <a:endParaRPr lang="en-GB"/>
          </a:p>
        </p:txBody>
      </p:sp>
      <p:sp>
        <p:nvSpPr>
          <p:cNvPr id="25" name="Picture Placeholder 7">
            <a:extLst>
              <a:ext uri="{FF2B5EF4-FFF2-40B4-BE49-F238E27FC236}">
                <a16:creationId xmlns:a16="http://schemas.microsoft.com/office/drawing/2014/main" id="{DCB14019-6F34-AB4B-B98E-4393A31FE4D7}"/>
              </a:ext>
            </a:extLst>
          </p:cNvPr>
          <p:cNvSpPr>
            <a:spLocks noGrp="1"/>
          </p:cNvSpPr>
          <p:nvPr>
            <p:ph type="pic" sz="quarter" idx="26" hasCustomPrompt="1"/>
          </p:nvPr>
        </p:nvSpPr>
        <p:spPr>
          <a:xfrm>
            <a:off x="9652008" y="2852739"/>
            <a:ext cx="1713029" cy="1713029"/>
          </a:xfrm>
          <a:solidFill>
            <a:srgbClr val="E4E5E3"/>
          </a:solidFill>
        </p:spPr>
        <p:txBody>
          <a:bodyPr>
            <a:normAutofit/>
          </a:bodyPr>
          <a:lstStyle>
            <a:lvl1pPr marL="0" marR="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50000"/>
                  </a:schemeClr>
                </a:solidFill>
              </a:defRPr>
            </a:lvl1pPr>
          </a:lstStyle>
          <a:p>
            <a:r>
              <a:rPr lang="en-US"/>
              <a:t>Drag and drop or click the icon to add a picture</a:t>
            </a:r>
          </a:p>
        </p:txBody>
      </p:sp>
      <p:sp>
        <p:nvSpPr>
          <p:cNvPr id="26" name="Text Placeholder 11">
            <a:extLst>
              <a:ext uri="{FF2B5EF4-FFF2-40B4-BE49-F238E27FC236}">
                <a16:creationId xmlns:a16="http://schemas.microsoft.com/office/drawing/2014/main" id="{1C762A72-2425-1F42-B142-A5C927AEEBB1}"/>
              </a:ext>
            </a:extLst>
          </p:cNvPr>
          <p:cNvSpPr>
            <a:spLocks noGrp="1"/>
          </p:cNvSpPr>
          <p:nvPr>
            <p:ph type="body" sz="quarter" idx="27" hasCustomPrompt="1"/>
          </p:nvPr>
        </p:nvSpPr>
        <p:spPr>
          <a:xfrm>
            <a:off x="9652008" y="4724450"/>
            <a:ext cx="1713029" cy="720775"/>
          </a:xfrm>
        </p:spPr>
        <p:txBody>
          <a:bodyPr>
            <a:noAutofit/>
          </a:bodyPr>
          <a:lstStyle>
            <a:lvl1pPr marL="0" indent="0">
              <a:lnSpc>
                <a:spcPct val="100000"/>
              </a:lnSpc>
              <a:buNone/>
              <a:defRPr sz="1400"/>
            </a:lvl1pPr>
            <a:lvl2pPr>
              <a:defRPr sz="1400"/>
            </a:lvl2pPr>
            <a:lvl3pPr>
              <a:defRPr sz="1400"/>
            </a:lvl3pPr>
            <a:lvl4pPr>
              <a:defRPr sz="1400"/>
            </a:lvl4pPr>
            <a:lvl5pPr>
              <a:defRPr sz="1400"/>
            </a:lvl5pPr>
          </a:lstStyle>
          <a:p>
            <a:pPr lvl="0"/>
            <a:r>
              <a:rPr lang="en-US"/>
              <a:t>Put the body text or caption here</a:t>
            </a:r>
            <a:endParaRPr lang="en-GB"/>
          </a:p>
        </p:txBody>
      </p:sp>
      <p:sp>
        <p:nvSpPr>
          <p:cNvPr id="14" name="TextBox 13">
            <a:extLst>
              <a:ext uri="{FF2B5EF4-FFF2-40B4-BE49-F238E27FC236}">
                <a16:creationId xmlns:a16="http://schemas.microsoft.com/office/drawing/2014/main" id="{768FDA2B-0D4F-C945-B695-BFD3DBB708D8}"/>
              </a:ext>
            </a:extLst>
          </p:cNvPr>
          <p:cNvSpPr txBox="1"/>
          <p:nvPr userDrawn="1"/>
        </p:nvSpPr>
        <p:spPr>
          <a:xfrm>
            <a:off x="11064552" y="6442521"/>
            <a:ext cx="936104" cy="246221"/>
          </a:xfrm>
          <a:prstGeom prst="rect">
            <a:avLst/>
          </a:prstGeom>
          <a:no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E035FB-656D-BE4C-9C54-3AFE6E724348}" type="slidenum">
              <a:rPr kumimoji="0" lang="en-GB" sz="1000" b="0" i="0" u="none" strike="noStrike" kern="1200" cap="none" spc="0" normalizeH="0" baseline="0" noProof="0" smtClean="0">
                <a:ln>
                  <a:noFill/>
                </a:ln>
                <a:solidFill>
                  <a:srgbClr val="30354C"/>
                </a:solidFill>
                <a:effectLst/>
                <a:uLnTx/>
                <a:uFillTx/>
                <a:latin typeface="Noto IKEA Latin" panose="020B0502040504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srgbClr val="30354C"/>
              </a:solidFill>
              <a:effectLst/>
              <a:uLnTx/>
              <a:uFillTx/>
              <a:latin typeface="Noto IKEA Latin" panose="020B0502040504020204" pitchFamily="34" charset="0"/>
              <a:ea typeface="+mn-ea"/>
              <a:cs typeface="+mn-cs"/>
            </a:endParaRPr>
          </a:p>
        </p:txBody>
      </p:sp>
      <p:sp>
        <p:nvSpPr>
          <p:cNvPr id="15" name="Title 1">
            <a:extLst>
              <a:ext uri="{FF2B5EF4-FFF2-40B4-BE49-F238E27FC236}">
                <a16:creationId xmlns:a16="http://schemas.microsoft.com/office/drawing/2014/main" id="{8CE2F602-6CDF-0545-8DB7-6A5B5F93FE33}"/>
              </a:ext>
            </a:extLst>
          </p:cNvPr>
          <p:cNvSpPr>
            <a:spLocks noGrp="1"/>
          </p:cNvSpPr>
          <p:nvPr>
            <p:ph type="title" hasCustomPrompt="1"/>
          </p:nvPr>
        </p:nvSpPr>
        <p:spPr>
          <a:xfrm>
            <a:off x="838201" y="838800"/>
            <a:ext cx="10517188" cy="1728787"/>
          </a:xfrm>
          <a:prstGeom prst="rect">
            <a:avLst/>
          </a:prstGeom>
        </p:spPr>
        <p:txBody>
          <a:bodyPr/>
          <a:lstStyle>
            <a:lvl1pPr>
              <a:lnSpc>
                <a:spcPct val="100000"/>
              </a:lnSpc>
              <a:defRPr sz="3600"/>
            </a:lvl1pPr>
          </a:lstStyle>
          <a:p>
            <a:r>
              <a:rPr lang="en-US"/>
              <a:t>Put the slide headline here, </a:t>
            </a:r>
            <a:br>
              <a:rPr lang="en-US"/>
            </a:br>
            <a:r>
              <a:rPr lang="en-US"/>
              <a:t>keep it bold 36 </a:t>
            </a:r>
            <a:r>
              <a:rPr lang="en-US" err="1"/>
              <a:t>pt</a:t>
            </a:r>
            <a:endParaRPr lang="en-US"/>
          </a:p>
        </p:txBody>
      </p:sp>
      <p:sp>
        <p:nvSpPr>
          <p:cNvPr id="2" name="Footer Placeholder 1">
            <a:extLst>
              <a:ext uri="{FF2B5EF4-FFF2-40B4-BE49-F238E27FC236}">
                <a16:creationId xmlns:a16="http://schemas.microsoft.com/office/drawing/2014/main" id="{41BC659F-6930-604A-B029-50229258314D}"/>
              </a:ext>
            </a:extLst>
          </p:cNvPr>
          <p:cNvSpPr>
            <a:spLocks noGrp="1"/>
          </p:cNvSpPr>
          <p:nvPr>
            <p:ph type="ftr" sz="quarter" idx="28"/>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11120402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8CE3CA0-F0EA-6747-898B-8A3A65AC1BD3}"/>
              </a:ext>
            </a:extLst>
          </p:cNvPr>
          <p:cNvSpPr>
            <a:spLocks noGrp="1"/>
          </p:cNvSpPr>
          <p:nvPr>
            <p:ph type="ftr" sz="quarter" idx="10"/>
          </p:nvPr>
        </p:nvSpPr>
        <p:spPr>
          <a:xfrm>
            <a:off x="838200" y="6381327"/>
            <a:ext cx="5257800" cy="293119"/>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1152960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882DCDD-29E4-26DF-8562-7601E6269025}"/>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2BD8E482-67F4-5BA8-C060-B92AFD862A9D}"/>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445D347C-6B7E-86B5-4D4E-EDBCA460864A}"/>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6BB0A207-F849-3489-1BFA-C9A62BE2BD8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C0AB2D-ED4D-4B03-A012-E0DE77A06766}" type="datetimeFigureOut">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6" name="Нижний колонтитул 5">
            <a:extLst>
              <a:ext uri="{FF2B5EF4-FFF2-40B4-BE49-F238E27FC236}">
                <a16:creationId xmlns:a16="http://schemas.microsoft.com/office/drawing/2014/main" id="{5DFA77BF-C955-CC76-94FF-FE759390A3E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7" name="Номер слайда 6">
            <a:extLst>
              <a:ext uri="{FF2B5EF4-FFF2-40B4-BE49-F238E27FC236}">
                <a16:creationId xmlns:a16="http://schemas.microsoft.com/office/drawing/2014/main" id="{84E00F2A-8BFF-11B4-B89E-96D086A453D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E75BC8-4EAD-4629-9996-BD3257ED088F}" type="slidenum">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3360353677"/>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D40131E-13D1-AAA2-16C7-A4F42F2FE1D1}"/>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34C8C174-6813-FE53-1CE1-EC9C6A5573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EACE9348-EBB7-A023-7D87-E7AF521791D1}"/>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02D2F778-5826-810F-8161-8CC1BD19C4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31F94F60-3A92-23EF-1658-A1A6E6074AF1}"/>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7C3791F2-B51B-5A5C-0766-63B74E04656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C0AB2D-ED4D-4B03-A012-E0DE77A06766}" type="datetimeFigureOut">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8" name="Нижний колонтитул 7">
            <a:extLst>
              <a:ext uri="{FF2B5EF4-FFF2-40B4-BE49-F238E27FC236}">
                <a16:creationId xmlns:a16="http://schemas.microsoft.com/office/drawing/2014/main" id="{0D1F3C80-3669-B18B-B911-6752846F6A6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9" name="Номер слайда 8">
            <a:extLst>
              <a:ext uri="{FF2B5EF4-FFF2-40B4-BE49-F238E27FC236}">
                <a16:creationId xmlns:a16="http://schemas.microsoft.com/office/drawing/2014/main" id="{EA913EE0-0D26-8A3F-18BA-7314FCE77FE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E75BC8-4EAD-4629-9996-BD3257ED088F}" type="slidenum">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1606146521"/>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253B3B2-E3F6-FD34-FC11-B7560E84E39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EF315A45-19EE-B099-7E87-C4A5511472C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C0AB2D-ED4D-4B03-A012-E0DE77A06766}" type="datetimeFigureOut">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4" name="Нижний колонтитул 3">
            <a:extLst>
              <a:ext uri="{FF2B5EF4-FFF2-40B4-BE49-F238E27FC236}">
                <a16:creationId xmlns:a16="http://schemas.microsoft.com/office/drawing/2014/main" id="{BC855B9F-6E45-AFBB-E047-5A51C84DCCE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5" name="Номер слайда 4">
            <a:extLst>
              <a:ext uri="{FF2B5EF4-FFF2-40B4-BE49-F238E27FC236}">
                <a16:creationId xmlns:a16="http://schemas.microsoft.com/office/drawing/2014/main" id="{2A1B989C-1694-0B73-F946-0A1354F8DD9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E75BC8-4EAD-4629-9996-BD3257ED088F}" type="slidenum">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3788176724"/>
      </p:ext>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C8946046-8682-6C23-3328-87DD082060E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C0AB2D-ED4D-4B03-A012-E0DE77A06766}" type="datetimeFigureOut">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3" name="Нижний колонтитул 2">
            <a:extLst>
              <a:ext uri="{FF2B5EF4-FFF2-40B4-BE49-F238E27FC236}">
                <a16:creationId xmlns:a16="http://schemas.microsoft.com/office/drawing/2014/main" id="{2A191893-9CB9-893C-FA1A-519892AC580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4" name="Номер слайда 3">
            <a:extLst>
              <a:ext uri="{FF2B5EF4-FFF2-40B4-BE49-F238E27FC236}">
                <a16:creationId xmlns:a16="http://schemas.microsoft.com/office/drawing/2014/main" id="{58C6E7AE-8DE3-0B7E-BEEB-76308C51AAB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E75BC8-4EAD-4629-9996-BD3257ED088F}" type="slidenum">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471337108"/>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00A60C4-2002-0C97-A110-821EE8D9B2DB}"/>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78B9E9C2-24DC-AA3C-57AA-3E2AF3798E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A452008D-0877-546D-739C-3AB291AEAD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BB267F3-3B7A-B37F-664C-27636FAC352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C0AB2D-ED4D-4B03-A012-E0DE77A06766}" type="datetimeFigureOut">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6" name="Нижний колонтитул 5">
            <a:extLst>
              <a:ext uri="{FF2B5EF4-FFF2-40B4-BE49-F238E27FC236}">
                <a16:creationId xmlns:a16="http://schemas.microsoft.com/office/drawing/2014/main" id="{6D53E216-2E3B-3EA7-628E-A2EEA9E1DCE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7" name="Номер слайда 6">
            <a:extLst>
              <a:ext uri="{FF2B5EF4-FFF2-40B4-BE49-F238E27FC236}">
                <a16:creationId xmlns:a16="http://schemas.microsoft.com/office/drawing/2014/main" id="{37E1F64D-C20F-01A2-AB7C-CDFBF5C6BC2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E75BC8-4EAD-4629-9996-BD3257ED088F}" type="slidenum">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1744458502"/>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F23352-87F4-3D13-AC1B-66F088C8AEFF}"/>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D3F11204-736E-9406-7D85-E7BEDBD36C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p>
        </p:txBody>
      </p:sp>
      <p:sp>
        <p:nvSpPr>
          <p:cNvPr id="4" name="Текст 3">
            <a:extLst>
              <a:ext uri="{FF2B5EF4-FFF2-40B4-BE49-F238E27FC236}">
                <a16:creationId xmlns:a16="http://schemas.microsoft.com/office/drawing/2014/main" id="{094BB503-A638-3C7F-27C3-650E985A18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19A622EC-7C7A-ADEA-BDC1-A7A01040730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C0AB2D-ED4D-4B03-A012-E0DE77A06766}" type="datetimeFigureOut">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6" name="Нижний колонтитул 5">
            <a:extLst>
              <a:ext uri="{FF2B5EF4-FFF2-40B4-BE49-F238E27FC236}">
                <a16:creationId xmlns:a16="http://schemas.microsoft.com/office/drawing/2014/main" id="{0C1F9C08-68EB-0C05-38E6-DEEF54B78DC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7" name="Номер слайда 6">
            <a:extLst>
              <a:ext uri="{FF2B5EF4-FFF2-40B4-BE49-F238E27FC236}">
                <a16:creationId xmlns:a16="http://schemas.microsoft.com/office/drawing/2014/main" id="{641F9C4D-52DD-70DF-CB50-C86C6338611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E75BC8-4EAD-4629-9996-BD3257ED088F}" type="slidenum">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4251388747"/>
      </p:ext>
    </p:extLst>
  </p:cSld>
  <p:clrMapOvr>
    <a:masterClrMapping/>
  </p:clrMapOvr>
  <p:hf sldNum="0" hd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27867C1-8601-CC36-B784-6D39EAC0EE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91A8F4F0-05F3-6B77-53A8-64AFBDA47F9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D59B25FB-4341-7B12-8E29-A638677FB6A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0C0AB2D-ED4D-4B03-A012-E0DE77A06766}" type="datetimeFigureOut">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10.10.2024</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5" name="Нижний колонтитул 4">
            <a:extLst>
              <a:ext uri="{FF2B5EF4-FFF2-40B4-BE49-F238E27FC236}">
                <a16:creationId xmlns:a16="http://schemas.microsoft.com/office/drawing/2014/main" id="{6F58968D-AD5B-56D6-1644-8E5A15C53D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
        <p:nvSpPr>
          <p:cNvPr id="6" name="Номер слайда 5">
            <a:extLst>
              <a:ext uri="{FF2B5EF4-FFF2-40B4-BE49-F238E27FC236}">
                <a16:creationId xmlns:a16="http://schemas.microsoft.com/office/drawing/2014/main" id="{84213EAD-B260-6DFF-6EAC-81BC805C06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4E75BC8-4EAD-4629-9996-BD3257ED088F}" type="slidenum">
              <a:rPr kumimoji="0" lang="ru-RU" sz="1200" b="0" i="0" u="none" strike="noStrike" kern="1200" cap="none" spc="0" normalizeH="0" baseline="0" noProof="0" smtClean="0">
                <a:ln>
                  <a:noFill/>
                </a:ln>
                <a:solidFill>
                  <a:srgbClr val="30354C">
                    <a:tint val="75000"/>
                  </a:srgbClr>
                </a:solidFill>
                <a:effectLst/>
                <a:uLnTx/>
                <a:uFillTx/>
                <a:latin typeface="Gilroy"/>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srgbClr val="30354C">
                  <a:tint val="75000"/>
                </a:srgbClr>
              </a:solidFill>
              <a:effectLst/>
              <a:uLnTx/>
              <a:uFillTx/>
              <a:latin typeface="Gilroy"/>
              <a:ea typeface="+mn-ea"/>
              <a:cs typeface="+mn-cs"/>
            </a:endParaRPr>
          </a:p>
        </p:txBody>
      </p:sp>
    </p:spTree>
    <p:extLst>
      <p:ext uri="{BB962C8B-B14F-4D97-AF65-F5344CB8AC3E}">
        <p14:creationId xmlns:p14="http://schemas.microsoft.com/office/powerpoint/2010/main" val="41696128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1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png"/><Relationship Id="rId9"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hyperlink" Target="https://fondpravmir.ru/causes/brendina-sofiya/" TargetMode="External"/><Relationship Id="rId13"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7.png"/><Relationship Id="rId12" Type="http://schemas.openxmlformats.org/officeDocument/2006/relationships/hyperlink" Target="https://fondpravmir.ru/causes/vylegzhanina-valeriya/" TargetMode="External"/><Relationship Id="rId2" Type="http://schemas.openxmlformats.org/officeDocument/2006/relationships/hyperlink" Target="https://fondpravmir.ru/causes/mokrenok-galina/" TargetMode="External"/><Relationship Id="rId1" Type="http://schemas.openxmlformats.org/officeDocument/2006/relationships/slideLayout" Target="../slideLayouts/slideLayout12.xml"/><Relationship Id="rId6" Type="http://schemas.openxmlformats.org/officeDocument/2006/relationships/hyperlink" Target="https://fondpravmir.ru/causes/kushkov-ivan/" TargetMode="External"/><Relationship Id="rId11" Type="http://schemas.openxmlformats.org/officeDocument/2006/relationships/image" Target="../media/image19.png"/><Relationship Id="rId5" Type="http://schemas.openxmlformats.org/officeDocument/2006/relationships/image" Target="../media/image16.png"/><Relationship Id="rId10" Type="http://schemas.openxmlformats.org/officeDocument/2006/relationships/hyperlink" Target="https://fondpravmir.ru/causes/krutikova-sonya/" TargetMode="External"/><Relationship Id="rId4" Type="http://schemas.openxmlformats.org/officeDocument/2006/relationships/hyperlink" Target="https://fondpravmir.ru/causes/mitina-elizaveta/" TargetMode="External"/><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1" name="Овал 10">
            <a:extLst>
              <a:ext uri="{FF2B5EF4-FFF2-40B4-BE49-F238E27FC236}">
                <a16:creationId xmlns:a16="http://schemas.microsoft.com/office/drawing/2014/main" id="{A6815C91-B253-165E-3FA5-902E70C9E78F}"/>
              </a:ext>
            </a:extLst>
          </p:cNvPr>
          <p:cNvSpPr/>
          <p:nvPr/>
        </p:nvSpPr>
        <p:spPr>
          <a:xfrm>
            <a:off x="8056118" y="-1144945"/>
            <a:ext cx="9784080" cy="9784080"/>
          </a:xfrm>
          <a:prstGeom prst="ellipse">
            <a:avLst/>
          </a:prstGeom>
          <a:solidFill>
            <a:srgbClr val="80D7A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TextBox 11"/>
          <p:cNvSpPr txBox="1"/>
          <p:nvPr/>
        </p:nvSpPr>
        <p:spPr>
          <a:xfrm>
            <a:off x="224329" y="252352"/>
            <a:ext cx="913959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4000" b="1" i="0" u="none" strike="noStrike" kern="1200" cap="none" spc="0" normalizeH="0" baseline="0" noProof="0" dirty="0">
                <a:ln>
                  <a:noFill/>
                </a:ln>
                <a:solidFill>
                  <a:srgbClr val="FFFFFF"/>
                </a:solidFill>
                <a:effectLst/>
                <a:uLnTx/>
                <a:uFillTx/>
                <a:latin typeface="Gilroy Bold"/>
                <a:ea typeface="+mn-ea"/>
                <a:cs typeface="+mn-cs"/>
              </a:rPr>
              <a:t>Итоги акции </a:t>
            </a:r>
            <a:r>
              <a:rPr kumimoji="0" lang="ru-RU" sz="4000" b="1" i="0" u="none" strike="noStrike" kern="1200" cap="none" spc="0" normalizeH="0" baseline="0" noProof="0" dirty="0">
                <a:ln>
                  <a:noFill/>
                </a:ln>
                <a:solidFill>
                  <a:srgbClr val="FFBE2E"/>
                </a:solidFill>
                <a:effectLst/>
                <a:uLnTx/>
                <a:uFillTx/>
                <a:latin typeface="Gilroy Bold"/>
                <a:ea typeface="+mn-ea"/>
                <a:cs typeface="+mn-cs"/>
              </a:rPr>
              <a:t>«Дети вместо цветов»</a:t>
            </a:r>
          </a:p>
        </p:txBody>
      </p:sp>
      <p:pic>
        <p:nvPicPr>
          <p:cNvPr id="10" name="Рисунок 9">
            <a:extLst>
              <a:ext uri="{FF2B5EF4-FFF2-40B4-BE49-F238E27FC236}">
                <a16:creationId xmlns:a16="http://schemas.microsoft.com/office/drawing/2014/main" id="{7340083F-355C-0825-0DBA-C0D203EA96A6}"/>
              </a:ext>
            </a:extLst>
          </p:cNvPr>
          <p:cNvPicPr>
            <a:picLocks noChangeAspect="1"/>
          </p:cNvPicPr>
          <p:nvPr/>
        </p:nvPicPr>
        <p:blipFill>
          <a:blip r:embed="rId2" cstate="print">
            <a:extLst>
              <a:ext uri="{28A0092B-C50C-407E-A947-70E740481C1C}">
                <a14:useLocalDpi xmlns:a14="http://schemas.microsoft.com/office/drawing/2010/main" val="0"/>
              </a:ext>
            </a:extLst>
          </a:blip>
          <a:srcRect l="2858"/>
          <a:stretch/>
        </p:blipFill>
        <p:spPr>
          <a:xfrm>
            <a:off x="334963" y="1168964"/>
            <a:ext cx="10452642" cy="5350213"/>
          </a:xfrm>
          <a:prstGeom prst="round1Rect">
            <a:avLst>
              <a:gd name="adj" fmla="val 50000"/>
            </a:avLst>
          </a:prstGeom>
        </p:spPr>
      </p:pic>
    </p:spTree>
    <p:extLst>
      <p:ext uri="{BB962C8B-B14F-4D97-AF65-F5344CB8AC3E}">
        <p14:creationId xmlns:p14="http://schemas.microsoft.com/office/powerpoint/2010/main" val="350595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Овал 1">
            <a:extLst>
              <a:ext uri="{FF2B5EF4-FFF2-40B4-BE49-F238E27FC236}">
                <a16:creationId xmlns:a16="http://schemas.microsoft.com/office/drawing/2014/main" id="{48553B05-27B1-6C8D-4E0D-EEEF968232E2}"/>
              </a:ext>
            </a:extLst>
          </p:cNvPr>
          <p:cNvSpPr/>
          <p:nvPr/>
        </p:nvSpPr>
        <p:spPr>
          <a:xfrm>
            <a:off x="-1746187" y="3602901"/>
            <a:ext cx="9784080" cy="9784080"/>
          </a:xfrm>
          <a:prstGeom prst="ellipse">
            <a:avLst/>
          </a:prstGeom>
          <a:solidFill>
            <a:srgbClr val="80D7A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5" name="Овал 24">
            <a:extLst>
              <a:ext uri="{FF2B5EF4-FFF2-40B4-BE49-F238E27FC236}">
                <a16:creationId xmlns:a16="http://schemas.microsoft.com/office/drawing/2014/main" id="{390E7E0E-8441-4EB6-5E0C-88C3365EF39A}"/>
              </a:ext>
            </a:extLst>
          </p:cNvPr>
          <p:cNvSpPr/>
          <p:nvPr/>
        </p:nvSpPr>
        <p:spPr>
          <a:xfrm>
            <a:off x="6305299" y="1766126"/>
            <a:ext cx="8594813" cy="8594813"/>
          </a:xfrm>
          <a:prstGeom prst="ellipse">
            <a:avLst/>
          </a:prstGeom>
          <a:solidFill>
            <a:srgbClr val="3348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u-RU" dirty="0"/>
              <a:t> </a:t>
            </a:r>
          </a:p>
        </p:txBody>
      </p:sp>
      <p:sp>
        <p:nvSpPr>
          <p:cNvPr id="12" name="TextBox 11"/>
          <p:cNvSpPr txBox="1"/>
          <p:nvPr/>
        </p:nvSpPr>
        <p:spPr>
          <a:xfrm>
            <a:off x="228418" y="285766"/>
            <a:ext cx="801833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4000" b="1" i="0" u="none" strike="noStrike" kern="1200" cap="none" spc="0" normalizeH="0" baseline="0" noProof="0" dirty="0">
                <a:ln>
                  <a:noFill/>
                </a:ln>
                <a:solidFill>
                  <a:srgbClr val="FFFFFF"/>
                </a:solidFill>
                <a:effectLst/>
                <a:uLnTx/>
                <a:uFillTx/>
                <a:latin typeface="Gilroy Bold"/>
                <a:ea typeface="+mn-ea"/>
                <a:cs typeface="+mn-cs"/>
              </a:rPr>
              <a:t>Как </a:t>
            </a:r>
            <a:r>
              <a:rPr kumimoji="0" lang="ru-RU" sz="4000" b="1" i="0" u="none" strike="noStrike" kern="1200" cap="none" spc="0" normalizeH="0" baseline="0" noProof="0" dirty="0">
                <a:ln>
                  <a:noFill/>
                </a:ln>
                <a:solidFill>
                  <a:schemeClr val="accent2"/>
                </a:solidFill>
                <a:effectLst/>
                <a:uLnTx/>
                <a:uFillTx/>
                <a:latin typeface="Gilroy Bold"/>
                <a:ea typeface="+mn-ea"/>
                <a:cs typeface="+mn-cs"/>
              </a:rPr>
              <a:t>это было</a:t>
            </a:r>
            <a:endParaRPr lang="ru-RU" sz="4000" b="1" dirty="0">
              <a:solidFill>
                <a:schemeClr val="accent2"/>
              </a:solidFill>
              <a:latin typeface="Gilroy Bold"/>
            </a:endParaRPr>
          </a:p>
        </p:txBody>
      </p:sp>
      <p:sp>
        <p:nvSpPr>
          <p:cNvPr id="3" name="Овал 2">
            <a:extLst>
              <a:ext uri="{FF2B5EF4-FFF2-40B4-BE49-F238E27FC236}">
                <a16:creationId xmlns:a16="http://schemas.microsoft.com/office/drawing/2014/main" id="{0007E18A-4762-753E-AF5E-218D8BE29B66}"/>
              </a:ext>
            </a:extLst>
          </p:cNvPr>
          <p:cNvSpPr/>
          <p:nvPr/>
        </p:nvSpPr>
        <p:spPr>
          <a:xfrm>
            <a:off x="8410991" y="-4403076"/>
            <a:ext cx="9784080" cy="978408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dirty="0"/>
          </a:p>
        </p:txBody>
      </p:sp>
      <p:grpSp>
        <p:nvGrpSpPr>
          <p:cNvPr id="23" name="Группа 22">
            <a:extLst>
              <a:ext uri="{FF2B5EF4-FFF2-40B4-BE49-F238E27FC236}">
                <a16:creationId xmlns:a16="http://schemas.microsoft.com/office/drawing/2014/main" id="{1C7A485C-3D2F-8513-120D-AE0AEF179C95}"/>
              </a:ext>
            </a:extLst>
          </p:cNvPr>
          <p:cNvGrpSpPr/>
          <p:nvPr/>
        </p:nvGrpSpPr>
        <p:grpSpPr>
          <a:xfrm>
            <a:off x="334963" y="1463878"/>
            <a:ext cx="11522074" cy="3930244"/>
            <a:chOff x="334963" y="1531000"/>
            <a:chExt cx="11522074" cy="3930244"/>
          </a:xfrm>
        </p:grpSpPr>
        <p:pic>
          <p:nvPicPr>
            <p:cNvPr id="7" name="Рисунок 6">
              <a:extLst>
                <a:ext uri="{FF2B5EF4-FFF2-40B4-BE49-F238E27FC236}">
                  <a16:creationId xmlns:a16="http://schemas.microsoft.com/office/drawing/2014/main" id="{4DAE1E77-5611-4012-163A-48CE2055C2C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7490" y="1531003"/>
              <a:ext cx="2452443" cy="1839333"/>
            </a:xfrm>
            <a:prstGeom prst="roundRect">
              <a:avLst>
                <a:gd name="adj" fmla="val 12559"/>
              </a:avLst>
            </a:prstGeom>
            <a:ln w="50800">
              <a:solidFill>
                <a:schemeClr val="bg1"/>
              </a:solidFill>
            </a:ln>
          </p:spPr>
        </p:pic>
        <p:pic>
          <p:nvPicPr>
            <p:cNvPr id="9" name="Рисунок 8">
              <a:extLst>
                <a:ext uri="{FF2B5EF4-FFF2-40B4-BE49-F238E27FC236}">
                  <a16:creationId xmlns:a16="http://schemas.microsoft.com/office/drawing/2014/main" id="{0F48E1B6-C1FD-FBD0-83EA-EB4B99D18B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8200" y="3602901"/>
              <a:ext cx="2469013" cy="1858343"/>
            </a:xfrm>
            <a:prstGeom prst="roundRect">
              <a:avLst>
                <a:gd name="adj" fmla="val 9340"/>
              </a:avLst>
            </a:prstGeom>
            <a:ln w="50800">
              <a:solidFill>
                <a:schemeClr val="bg1"/>
              </a:solidFill>
            </a:ln>
          </p:spPr>
        </p:pic>
        <p:pic>
          <p:nvPicPr>
            <p:cNvPr id="11" name="Рисунок 10">
              <a:extLst>
                <a:ext uri="{FF2B5EF4-FFF2-40B4-BE49-F238E27FC236}">
                  <a16:creationId xmlns:a16="http://schemas.microsoft.com/office/drawing/2014/main" id="{F12A4A5B-B7EC-0804-E7EB-1028099BF654}"/>
                </a:ext>
              </a:extLst>
            </p:cNvPr>
            <p:cNvPicPr>
              <a:picLocks noChangeAspect="1"/>
            </p:cNvPicPr>
            <p:nvPr/>
          </p:nvPicPr>
          <p:blipFill>
            <a:blip r:embed="rId4" cstate="print">
              <a:extLst>
                <a:ext uri="{28A0092B-C50C-407E-A947-70E740481C1C}">
                  <a14:useLocalDpi xmlns:a14="http://schemas.microsoft.com/office/drawing/2010/main" val="0"/>
                </a:ext>
              </a:extLst>
            </a:blip>
            <a:srcRect l="15559" r="15559"/>
            <a:stretch/>
          </p:blipFill>
          <p:spPr>
            <a:xfrm>
              <a:off x="354787" y="3602899"/>
              <a:ext cx="2844562" cy="1858343"/>
            </a:xfrm>
            <a:prstGeom prst="roundRect">
              <a:avLst>
                <a:gd name="adj" fmla="val 8816"/>
              </a:avLst>
            </a:prstGeom>
            <a:ln w="50800">
              <a:solidFill>
                <a:schemeClr val="bg1"/>
              </a:solidFill>
            </a:ln>
          </p:spPr>
        </p:pic>
        <p:pic>
          <p:nvPicPr>
            <p:cNvPr id="14" name="Рисунок 13">
              <a:extLst>
                <a:ext uri="{FF2B5EF4-FFF2-40B4-BE49-F238E27FC236}">
                  <a16:creationId xmlns:a16="http://schemas.microsoft.com/office/drawing/2014/main" id="{6221F843-C868-8ED0-6CF2-8F75AA60F8C6}"/>
                </a:ext>
              </a:extLst>
            </p:cNvPr>
            <p:cNvPicPr>
              <a:picLocks noChangeAspect="1"/>
            </p:cNvPicPr>
            <p:nvPr/>
          </p:nvPicPr>
          <p:blipFill>
            <a:blip r:embed="rId5" cstate="print">
              <a:extLst>
                <a:ext uri="{28A0092B-C50C-407E-A947-70E740481C1C}">
                  <a14:useLocalDpi xmlns:a14="http://schemas.microsoft.com/office/drawing/2010/main" val="0"/>
                </a:ext>
              </a:extLst>
            </a:blip>
            <a:srcRect l="14949" r="13206"/>
            <a:stretch/>
          </p:blipFill>
          <p:spPr>
            <a:xfrm>
              <a:off x="8920393" y="1531000"/>
              <a:ext cx="2936644" cy="1839333"/>
            </a:xfrm>
            <a:prstGeom prst="roundRect">
              <a:avLst>
                <a:gd name="adj" fmla="val 11018"/>
              </a:avLst>
            </a:prstGeom>
            <a:ln w="50800">
              <a:solidFill>
                <a:schemeClr val="bg1"/>
              </a:solidFill>
            </a:ln>
          </p:spPr>
        </p:pic>
        <p:pic>
          <p:nvPicPr>
            <p:cNvPr id="16" name="Рисунок 15">
              <a:extLst>
                <a:ext uri="{FF2B5EF4-FFF2-40B4-BE49-F238E27FC236}">
                  <a16:creationId xmlns:a16="http://schemas.microsoft.com/office/drawing/2014/main" id="{6B9342FE-D812-BA7C-F9B5-CC7B79DACF37}"/>
                </a:ext>
              </a:extLst>
            </p:cNvPr>
            <p:cNvPicPr>
              <a:picLocks noChangeAspect="1"/>
            </p:cNvPicPr>
            <p:nvPr/>
          </p:nvPicPr>
          <p:blipFill>
            <a:blip r:embed="rId6" cstate="print">
              <a:extLst>
                <a:ext uri="{28A0092B-C50C-407E-A947-70E740481C1C}">
                  <a14:useLocalDpi xmlns:a14="http://schemas.microsoft.com/office/drawing/2010/main" val="0"/>
                </a:ext>
              </a:extLst>
            </a:blip>
            <a:srcRect l="14444" r="14444"/>
            <a:stretch/>
          </p:blipFill>
          <p:spPr>
            <a:xfrm>
              <a:off x="6180084" y="3602901"/>
              <a:ext cx="2936644" cy="1858343"/>
            </a:xfrm>
            <a:prstGeom prst="roundRect">
              <a:avLst>
                <a:gd name="adj" fmla="val 8816"/>
              </a:avLst>
            </a:prstGeom>
            <a:ln w="50800">
              <a:solidFill>
                <a:schemeClr val="bg1"/>
              </a:solidFill>
            </a:ln>
          </p:spPr>
        </p:pic>
        <p:pic>
          <p:nvPicPr>
            <p:cNvPr id="18" name="Рисунок 17">
              <a:extLst>
                <a:ext uri="{FF2B5EF4-FFF2-40B4-BE49-F238E27FC236}">
                  <a16:creationId xmlns:a16="http://schemas.microsoft.com/office/drawing/2014/main" id="{3E080254-EEEE-B889-0FB7-B10B3BE2C85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4963" y="1531001"/>
              <a:ext cx="2989164" cy="1839333"/>
            </a:xfrm>
            <a:prstGeom prst="roundRect">
              <a:avLst>
                <a:gd name="adj" fmla="val 10786"/>
              </a:avLst>
            </a:prstGeom>
            <a:ln w="50800">
              <a:solidFill>
                <a:schemeClr val="bg1"/>
              </a:solidFill>
            </a:ln>
          </p:spPr>
        </p:pic>
        <p:pic>
          <p:nvPicPr>
            <p:cNvPr id="20" name="Рисунок 19">
              <a:extLst>
                <a:ext uri="{FF2B5EF4-FFF2-40B4-BE49-F238E27FC236}">
                  <a16:creationId xmlns:a16="http://schemas.microsoft.com/office/drawing/2014/main" id="{285083A2-EB50-425D-56CF-1917AA11FAB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50821" y="3602899"/>
              <a:ext cx="2477791" cy="1858343"/>
            </a:xfrm>
            <a:prstGeom prst="roundRect">
              <a:avLst>
                <a:gd name="adj" fmla="val 10108"/>
              </a:avLst>
            </a:prstGeom>
            <a:ln w="50800">
              <a:solidFill>
                <a:schemeClr val="bg1"/>
              </a:solidFill>
            </a:ln>
          </p:spPr>
        </p:pic>
        <p:pic>
          <p:nvPicPr>
            <p:cNvPr id="22" name="Рисунок 21">
              <a:extLst>
                <a:ext uri="{FF2B5EF4-FFF2-40B4-BE49-F238E27FC236}">
                  <a16:creationId xmlns:a16="http://schemas.microsoft.com/office/drawing/2014/main" id="{FA6DBE0F-C06E-E9F6-C35E-BD5AD1D4BB7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554587" y="1531003"/>
              <a:ext cx="2452443" cy="1839333"/>
            </a:xfrm>
            <a:prstGeom prst="roundRect">
              <a:avLst>
                <a:gd name="adj" fmla="val 9064"/>
              </a:avLst>
            </a:prstGeom>
            <a:ln w="50800">
              <a:solidFill>
                <a:schemeClr val="bg1"/>
              </a:solidFill>
            </a:ln>
          </p:spPr>
        </p:pic>
      </p:grpSp>
    </p:spTree>
    <p:extLst>
      <p:ext uri="{BB962C8B-B14F-4D97-AF65-F5344CB8AC3E}">
        <p14:creationId xmlns:p14="http://schemas.microsoft.com/office/powerpoint/2010/main" val="28258944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2" name="TextBox 11"/>
          <p:cNvSpPr txBox="1"/>
          <p:nvPr/>
        </p:nvSpPr>
        <p:spPr>
          <a:xfrm>
            <a:off x="221283" y="320252"/>
            <a:ext cx="1023065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4000" b="1" i="0" u="none" strike="noStrike" kern="1200" cap="none" spc="0" normalizeH="0" baseline="0" noProof="0" dirty="0">
                <a:ln>
                  <a:noFill/>
                </a:ln>
                <a:solidFill>
                  <a:srgbClr val="FFFFFF"/>
                </a:solidFill>
                <a:effectLst/>
                <a:uLnTx/>
                <a:uFillTx/>
                <a:latin typeface="Gilroy Bold"/>
                <a:ea typeface="+mn-ea"/>
                <a:cs typeface="+mn-cs"/>
              </a:rPr>
              <a:t>Результаты акции </a:t>
            </a:r>
            <a:r>
              <a:rPr kumimoji="0" lang="ru-RU" sz="4000" b="1" i="0" u="none" strike="noStrike" kern="1200" cap="none" spc="0" normalizeH="0" baseline="0" noProof="0" dirty="0">
                <a:ln>
                  <a:noFill/>
                </a:ln>
                <a:solidFill>
                  <a:srgbClr val="FFBE2E"/>
                </a:solidFill>
                <a:effectLst/>
                <a:uLnTx/>
                <a:uFillTx/>
                <a:latin typeface="Gilroy Bold"/>
                <a:ea typeface="+mn-ea"/>
                <a:cs typeface="+mn-cs"/>
              </a:rPr>
              <a:t>«Дети вместо цветов»</a:t>
            </a:r>
          </a:p>
        </p:txBody>
      </p:sp>
      <p:pic>
        <p:nvPicPr>
          <p:cNvPr id="11" name="Рисунок 10">
            <a:extLst>
              <a:ext uri="{FF2B5EF4-FFF2-40B4-BE49-F238E27FC236}">
                <a16:creationId xmlns:a16="http://schemas.microsoft.com/office/drawing/2014/main" id="{99271F1B-535F-4274-9EE4-D1F41A1BF6DF}"/>
              </a:ext>
            </a:extLst>
          </p:cNvPr>
          <p:cNvPicPr>
            <a:picLocks noChangeAspect="1"/>
          </p:cNvPicPr>
          <p:nvPr/>
        </p:nvPicPr>
        <p:blipFill rotWithShape="1">
          <a:blip r:embed="rId2"/>
          <a:srcRect t="12402"/>
          <a:stretch/>
        </p:blipFill>
        <p:spPr>
          <a:xfrm>
            <a:off x="334960" y="1795434"/>
            <a:ext cx="5322889" cy="3181327"/>
          </a:xfrm>
          <a:prstGeom prst="round1Rect">
            <a:avLst/>
          </a:prstGeom>
        </p:spPr>
      </p:pic>
      <p:pic>
        <p:nvPicPr>
          <p:cNvPr id="13" name="Рисунок 12">
            <a:extLst>
              <a:ext uri="{FF2B5EF4-FFF2-40B4-BE49-F238E27FC236}">
                <a16:creationId xmlns:a16="http://schemas.microsoft.com/office/drawing/2014/main" id="{AD0E7A3C-7B16-4108-8B46-C928EC9AA70B}"/>
              </a:ext>
            </a:extLst>
          </p:cNvPr>
          <p:cNvPicPr>
            <a:picLocks noChangeAspect="1"/>
          </p:cNvPicPr>
          <p:nvPr/>
        </p:nvPicPr>
        <p:blipFill>
          <a:blip r:embed="rId3"/>
          <a:stretch>
            <a:fillRect/>
          </a:stretch>
        </p:blipFill>
        <p:spPr>
          <a:xfrm>
            <a:off x="5994385" y="1785059"/>
            <a:ext cx="5862653" cy="3191702"/>
          </a:xfrm>
          <a:prstGeom prst="round1Rect">
            <a:avLst/>
          </a:prstGeom>
        </p:spPr>
      </p:pic>
      <p:pic>
        <p:nvPicPr>
          <p:cNvPr id="16" name="Рисунок 15">
            <a:extLst>
              <a:ext uri="{FF2B5EF4-FFF2-40B4-BE49-F238E27FC236}">
                <a16:creationId xmlns:a16="http://schemas.microsoft.com/office/drawing/2014/main" id="{899037B5-B2CD-42DB-B0AE-181B9122AB86}"/>
              </a:ext>
            </a:extLst>
          </p:cNvPr>
          <p:cNvPicPr>
            <a:picLocks noChangeAspect="1"/>
          </p:cNvPicPr>
          <p:nvPr/>
        </p:nvPicPr>
        <p:blipFill>
          <a:blip r:embed="rId4"/>
          <a:stretch>
            <a:fillRect/>
          </a:stretch>
        </p:blipFill>
        <p:spPr>
          <a:xfrm>
            <a:off x="1614936" y="2030038"/>
            <a:ext cx="883717" cy="217459"/>
          </a:xfrm>
          <a:prstGeom prst="rect">
            <a:avLst/>
          </a:prstGeom>
        </p:spPr>
      </p:pic>
      <p:sp>
        <p:nvSpPr>
          <p:cNvPr id="17" name="TextBox 16">
            <a:extLst>
              <a:ext uri="{FF2B5EF4-FFF2-40B4-BE49-F238E27FC236}">
                <a16:creationId xmlns:a16="http://schemas.microsoft.com/office/drawing/2014/main" id="{48C31967-EFFF-4385-95FD-DF1C2BB3C2E1}"/>
              </a:ext>
            </a:extLst>
          </p:cNvPr>
          <p:cNvSpPr txBox="1"/>
          <p:nvPr/>
        </p:nvSpPr>
        <p:spPr>
          <a:xfrm>
            <a:off x="226134" y="6165327"/>
            <a:ext cx="11739731" cy="461665"/>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ru-RU" sz="2400" i="0" u="none" strike="noStrike" kern="1200" cap="none" spc="0" normalizeH="0" baseline="0" noProof="0" dirty="0">
                <a:ln>
                  <a:noFill/>
                </a:ln>
                <a:solidFill>
                  <a:srgbClr val="FFFFFF"/>
                </a:solidFill>
                <a:effectLst/>
                <a:uLnTx/>
                <a:uFillTx/>
                <a:ea typeface="+mn-ea"/>
                <a:cs typeface="+mn-cs"/>
              </a:rPr>
              <a:t>Поддержало</a:t>
            </a:r>
          </a:p>
        </p:txBody>
      </p:sp>
      <p:sp>
        <p:nvSpPr>
          <p:cNvPr id="5" name="TextBox 4">
            <a:extLst>
              <a:ext uri="{FF2B5EF4-FFF2-40B4-BE49-F238E27FC236}">
                <a16:creationId xmlns:a16="http://schemas.microsoft.com/office/drawing/2014/main" id="{F8192E8D-704C-E11D-FF49-B30836AF6D4B}"/>
              </a:ext>
            </a:extLst>
          </p:cNvPr>
          <p:cNvSpPr txBox="1"/>
          <p:nvPr/>
        </p:nvSpPr>
        <p:spPr>
          <a:xfrm>
            <a:off x="221284" y="1205893"/>
            <a:ext cx="3476684" cy="461665"/>
          </a:xfrm>
          <a:prstGeom prst="rect">
            <a:avLst/>
          </a:prstGeom>
          <a:noFill/>
        </p:spPr>
        <p:txBody>
          <a:bodyPr wrap="square">
            <a:spAutoFit/>
          </a:bodyPr>
          <a:lstStyle/>
          <a:p>
            <a:r>
              <a:rPr kumimoji="0" lang="ru-RU" sz="2400" i="0" u="none" strike="noStrike" kern="1200" cap="none" spc="0" normalizeH="0" baseline="0" noProof="0" dirty="0">
                <a:ln>
                  <a:noFill/>
                </a:ln>
                <a:solidFill>
                  <a:srgbClr val="FFFFFF"/>
                </a:solidFill>
                <a:effectLst/>
                <a:uLnTx/>
                <a:uFillTx/>
                <a:ea typeface="+mn-ea"/>
                <a:cs typeface="+mn-cs"/>
              </a:rPr>
              <a:t>Собрано </a:t>
            </a:r>
            <a:r>
              <a:rPr kumimoji="0" lang="ru-RU" sz="2400" i="0" u="none" strike="noStrike" kern="1200" cap="none" spc="0" normalizeH="0" baseline="0" noProof="0" dirty="0">
                <a:ln>
                  <a:noFill/>
                </a:ln>
                <a:solidFill>
                  <a:srgbClr val="80D7A7"/>
                </a:solidFill>
                <a:effectLst/>
                <a:uLnTx/>
                <a:uFillTx/>
                <a:latin typeface="+mj-lt"/>
                <a:ea typeface="+mn-ea"/>
                <a:cs typeface="+mn-cs"/>
              </a:rPr>
              <a:t>1,12 млн ₽ </a:t>
            </a:r>
            <a:endParaRPr lang="ru-RU" sz="2400" dirty="0">
              <a:solidFill>
                <a:srgbClr val="80D7A7"/>
              </a:solidFill>
              <a:latin typeface="+mj-lt"/>
            </a:endParaRPr>
          </a:p>
        </p:txBody>
      </p:sp>
      <p:sp>
        <p:nvSpPr>
          <p:cNvPr id="7" name="TextBox 6">
            <a:extLst>
              <a:ext uri="{FF2B5EF4-FFF2-40B4-BE49-F238E27FC236}">
                <a16:creationId xmlns:a16="http://schemas.microsoft.com/office/drawing/2014/main" id="{595E714D-7C9D-A8A2-A24C-7DFEECB8CFEA}"/>
              </a:ext>
            </a:extLst>
          </p:cNvPr>
          <p:cNvSpPr txBox="1"/>
          <p:nvPr/>
        </p:nvSpPr>
        <p:spPr>
          <a:xfrm>
            <a:off x="5874406" y="1205893"/>
            <a:ext cx="3627677" cy="461665"/>
          </a:xfrm>
          <a:prstGeom prst="rect">
            <a:avLst/>
          </a:prstGeom>
          <a:noFill/>
        </p:spPr>
        <p:txBody>
          <a:bodyPr wrap="square">
            <a:spAutoFit/>
          </a:bodyPr>
          <a:lstStyle/>
          <a:p>
            <a:r>
              <a:rPr kumimoji="0" lang="ru-RU" sz="2400" i="0" u="none" strike="noStrike" kern="1200" cap="none" spc="0" normalizeH="0" baseline="0" noProof="0" dirty="0">
                <a:ln>
                  <a:noFill/>
                </a:ln>
                <a:solidFill>
                  <a:srgbClr val="FFFFFF"/>
                </a:solidFill>
                <a:effectLst/>
                <a:uLnTx/>
                <a:uFillTx/>
                <a:ea typeface="+mn-ea"/>
                <a:cs typeface="+mn-cs"/>
              </a:rPr>
              <a:t>Пожертвований </a:t>
            </a:r>
            <a:r>
              <a:rPr kumimoji="0" lang="ru-RU" sz="2400" i="0" u="none" strike="noStrike" kern="1200" cap="none" spc="0" normalizeH="0" baseline="0" noProof="0" dirty="0">
                <a:ln>
                  <a:noFill/>
                </a:ln>
                <a:solidFill>
                  <a:srgbClr val="80D7A7"/>
                </a:solidFill>
                <a:effectLst/>
                <a:uLnTx/>
                <a:uFillTx/>
                <a:latin typeface="+mj-lt"/>
                <a:ea typeface="+mn-ea"/>
                <a:cs typeface="+mn-cs"/>
              </a:rPr>
              <a:t>219 шт. </a:t>
            </a:r>
            <a:endParaRPr lang="ru-RU" sz="2400" dirty="0">
              <a:solidFill>
                <a:srgbClr val="80D7A7"/>
              </a:solidFill>
              <a:latin typeface="+mj-lt"/>
            </a:endParaRPr>
          </a:p>
        </p:txBody>
      </p:sp>
      <p:sp>
        <p:nvSpPr>
          <p:cNvPr id="15" name="TextBox 14">
            <a:extLst>
              <a:ext uri="{FF2B5EF4-FFF2-40B4-BE49-F238E27FC236}">
                <a16:creationId xmlns:a16="http://schemas.microsoft.com/office/drawing/2014/main" id="{EB93BE48-A850-536B-52B5-F87A90EDC87A}"/>
              </a:ext>
            </a:extLst>
          </p:cNvPr>
          <p:cNvSpPr txBox="1"/>
          <p:nvPr/>
        </p:nvSpPr>
        <p:spPr>
          <a:xfrm>
            <a:off x="2498653" y="5093488"/>
            <a:ext cx="10488912" cy="1862048"/>
          </a:xfrm>
          <a:prstGeom prst="rect">
            <a:avLst/>
          </a:prstGeom>
          <a:noFill/>
        </p:spPr>
        <p:txBody>
          <a:bodyPr wrap="square">
            <a:spAutoFit/>
          </a:bodyPr>
          <a:lstStyle/>
          <a:p>
            <a:r>
              <a:rPr kumimoji="0" lang="ru-RU" sz="11500" i="0" u="none" strike="noStrike" kern="1200" cap="none" spc="0" normalizeH="0" baseline="0" noProof="0" dirty="0">
                <a:ln>
                  <a:noFill/>
                </a:ln>
                <a:solidFill>
                  <a:srgbClr val="3348B7"/>
                </a:solidFill>
                <a:effectLst/>
                <a:uLnTx/>
                <a:uFillTx/>
                <a:latin typeface="+mj-lt"/>
                <a:ea typeface="+mn-ea"/>
                <a:cs typeface="+mn-cs"/>
              </a:rPr>
              <a:t>27 РЕГИОНОВ </a:t>
            </a:r>
            <a:endParaRPr lang="ru-RU" sz="11500" dirty="0">
              <a:solidFill>
                <a:srgbClr val="3348B7"/>
              </a:solidFill>
              <a:latin typeface="+mj-lt"/>
            </a:endParaRPr>
          </a:p>
        </p:txBody>
      </p:sp>
    </p:spTree>
    <p:extLst>
      <p:ext uri="{BB962C8B-B14F-4D97-AF65-F5344CB8AC3E}">
        <p14:creationId xmlns:p14="http://schemas.microsoft.com/office/powerpoint/2010/main" val="179084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0" name="Овал 19">
            <a:extLst>
              <a:ext uri="{FF2B5EF4-FFF2-40B4-BE49-F238E27FC236}">
                <a16:creationId xmlns:a16="http://schemas.microsoft.com/office/drawing/2014/main" id="{CDBFE2B1-74FC-9FFB-8C9A-59BB14B73950}"/>
              </a:ext>
            </a:extLst>
          </p:cNvPr>
          <p:cNvSpPr/>
          <p:nvPr/>
        </p:nvSpPr>
        <p:spPr>
          <a:xfrm>
            <a:off x="6543632" y="1667783"/>
            <a:ext cx="9784080" cy="978408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TextBox 11"/>
          <p:cNvSpPr txBox="1"/>
          <p:nvPr/>
        </p:nvSpPr>
        <p:spPr>
          <a:xfrm>
            <a:off x="236546" y="298177"/>
            <a:ext cx="5365601"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4000" b="1" i="0" u="none" strike="noStrike" kern="1200" cap="none" spc="0" normalizeH="0" baseline="0" noProof="0" dirty="0">
                <a:ln>
                  <a:noFill/>
                </a:ln>
                <a:solidFill>
                  <a:srgbClr val="FFFFFF"/>
                </a:solidFill>
                <a:effectLst/>
                <a:uLnTx/>
                <a:uFillTx/>
                <a:latin typeface="Gilroy Bold"/>
                <a:ea typeface="+mn-ea"/>
                <a:cs typeface="+mn-cs"/>
              </a:rPr>
              <a:t>Результаты акции</a:t>
            </a:r>
            <a:br>
              <a:rPr kumimoji="0" lang="en-US" sz="4000" b="1" i="0" u="none" strike="noStrike" kern="1200" cap="none" spc="0" normalizeH="0" baseline="0" noProof="0" dirty="0">
                <a:ln>
                  <a:noFill/>
                </a:ln>
                <a:solidFill>
                  <a:srgbClr val="FFFFFF"/>
                </a:solidFill>
                <a:effectLst/>
                <a:uLnTx/>
                <a:uFillTx/>
                <a:latin typeface="Gilroy Bold"/>
                <a:ea typeface="+mn-ea"/>
                <a:cs typeface="+mn-cs"/>
              </a:rPr>
            </a:br>
            <a:r>
              <a:rPr kumimoji="0" lang="ru-RU" sz="4000" b="1" i="0" u="none" strike="noStrike" kern="1200" cap="none" spc="0" normalizeH="0" baseline="0" noProof="0" dirty="0">
                <a:ln>
                  <a:noFill/>
                </a:ln>
                <a:solidFill>
                  <a:srgbClr val="FFBE2E"/>
                </a:solidFill>
                <a:effectLst/>
                <a:uLnTx/>
                <a:uFillTx/>
                <a:latin typeface="Gilroy Bold"/>
                <a:ea typeface="+mn-ea"/>
                <a:cs typeface="+mn-cs"/>
              </a:rPr>
              <a:t>«Дети вместо цветов»</a:t>
            </a:r>
          </a:p>
        </p:txBody>
      </p:sp>
      <p:sp>
        <p:nvSpPr>
          <p:cNvPr id="3" name="TextBox 2">
            <a:extLst>
              <a:ext uri="{FF2B5EF4-FFF2-40B4-BE49-F238E27FC236}">
                <a16:creationId xmlns:a16="http://schemas.microsoft.com/office/drawing/2014/main" id="{AEBAF7F4-102A-BFDF-EE87-EC169A8901AD}"/>
              </a:ext>
            </a:extLst>
          </p:cNvPr>
          <p:cNvSpPr txBox="1"/>
          <p:nvPr/>
        </p:nvSpPr>
        <p:spPr>
          <a:xfrm>
            <a:off x="236546" y="3405007"/>
            <a:ext cx="6096000" cy="34163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7200" dirty="0">
                <a:solidFill>
                  <a:srgbClr val="80D7A7"/>
                </a:solidFill>
                <a:latin typeface="+mj-lt"/>
              </a:rPr>
              <a:t>ВАМ </a:t>
            </a:r>
            <a:br>
              <a:rPr lang="en-US" sz="7200" dirty="0">
                <a:solidFill>
                  <a:srgbClr val="80D7A7"/>
                </a:solidFill>
                <a:latin typeface="+mj-lt"/>
              </a:rPr>
            </a:br>
            <a:r>
              <a:rPr lang="ru-RU" sz="7200" dirty="0">
                <a:solidFill>
                  <a:srgbClr val="80D7A7"/>
                </a:solidFill>
                <a:latin typeface="+mj-lt"/>
              </a:rPr>
              <a:t>ГОВОРЯТ</a:t>
            </a:r>
            <a:br>
              <a:rPr lang="en-US" sz="7200" dirty="0">
                <a:solidFill>
                  <a:srgbClr val="80D7A7"/>
                </a:solidFill>
                <a:latin typeface="+mj-lt"/>
              </a:rPr>
            </a:br>
            <a:r>
              <a:rPr lang="ru-RU" sz="7200" dirty="0">
                <a:solidFill>
                  <a:srgbClr val="80D7A7"/>
                </a:solidFill>
                <a:latin typeface="+mj-lt"/>
              </a:rPr>
              <a:t>СПАСИБО</a:t>
            </a:r>
          </a:p>
        </p:txBody>
      </p:sp>
      <p:pic>
        <p:nvPicPr>
          <p:cNvPr id="5" name="Рисунок 4">
            <a:hlinkClick r:id="rId2"/>
            <a:extLst>
              <a:ext uri="{FF2B5EF4-FFF2-40B4-BE49-F238E27FC236}">
                <a16:creationId xmlns:a16="http://schemas.microsoft.com/office/drawing/2014/main" id="{460FCAAF-CB22-146E-AE38-B8DAD489CA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14001" y="3846967"/>
            <a:ext cx="2043037" cy="2677658"/>
          </a:xfrm>
          <a:prstGeom prst="rect">
            <a:avLst/>
          </a:prstGeom>
        </p:spPr>
      </p:pic>
      <p:pic>
        <p:nvPicPr>
          <p:cNvPr id="7" name="Рисунок 6">
            <a:hlinkClick r:id="rId4"/>
            <a:extLst>
              <a:ext uri="{FF2B5EF4-FFF2-40B4-BE49-F238E27FC236}">
                <a16:creationId xmlns:a16="http://schemas.microsoft.com/office/drawing/2014/main" id="{1F626DF5-C683-77FB-63B8-332AAF1C49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39672" y="988745"/>
            <a:ext cx="2043036" cy="2677657"/>
          </a:xfrm>
          <a:prstGeom prst="rect">
            <a:avLst/>
          </a:prstGeom>
        </p:spPr>
      </p:pic>
      <p:pic>
        <p:nvPicPr>
          <p:cNvPr id="11" name="Рисунок 10">
            <a:hlinkClick r:id="rId6"/>
            <a:extLst>
              <a:ext uri="{FF2B5EF4-FFF2-40B4-BE49-F238E27FC236}">
                <a16:creationId xmlns:a16="http://schemas.microsoft.com/office/drawing/2014/main" id="{1E71B07C-ACD2-968E-4C5B-0A98EC50BF3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76837" y="988745"/>
            <a:ext cx="2043036" cy="2677657"/>
          </a:xfrm>
          <a:prstGeom prst="rect">
            <a:avLst/>
          </a:prstGeom>
        </p:spPr>
      </p:pic>
      <p:pic>
        <p:nvPicPr>
          <p:cNvPr id="14" name="Рисунок 13">
            <a:hlinkClick r:id="rId8"/>
            <a:extLst>
              <a:ext uri="{FF2B5EF4-FFF2-40B4-BE49-F238E27FC236}">
                <a16:creationId xmlns:a16="http://schemas.microsoft.com/office/drawing/2014/main" id="{2908A54C-1ADB-CB30-5E8D-95A56511288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814002" y="988745"/>
            <a:ext cx="2043036" cy="2677657"/>
          </a:xfrm>
          <a:prstGeom prst="rect">
            <a:avLst/>
          </a:prstGeom>
        </p:spPr>
      </p:pic>
      <p:pic>
        <p:nvPicPr>
          <p:cNvPr id="16" name="Рисунок 15">
            <a:hlinkClick r:id="rId10"/>
            <a:extLst>
              <a:ext uri="{FF2B5EF4-FFF2-40B4-BE49-F238E27FC236}">
                <a16:creationId xmlns:a16="http://schemas.microsoft.com/office/drawing/2014/main" id="{04CCE7F9-2D89-0298-6F70-78B544AA6C4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58436" y="3846967"/>
            <a:ext cx="2043037" cy="2677658"/>
          </a:xfrm>
          <a:prstGeom prst="rect">
            <a:avLst/>
          </a:prstGeom>
        </p:spPr>
      </p:pic>
      <p:pic>
        <p:nvPicPr>
          <p:cNvPr id="18" name="Рисунок 17">
            <a:hlinkClick r:id="rId12"/>
            <a:extLst>
              <a:ext uri="{FF2B5EF4-FFF2-40B4-BE49-F238E27FC236}">
                <a16:creationId xmlns:a16="http://schemas.microsoft.com/office/drawing/2014/main" id="{90222E0A-54B1-82A5-D46E-BA707E0428A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586218" y="3846967"/>
            <a:ext cx="2043037" cy="2677658"/>
          </a:xfrm>
          <a:prstGeom prst="rect">
            <a:avLst/>
          </a:prstGeom>
        </p:spPr>
      </p:pic>
    </p:spTree>
    <p:extLst>
      <p:ext uri="{BB962C8B-B14F-4D97-AF65-F5344CB8AC3E}">
        <p14:creationId xmlns:p14="http://schemas.microsoft.com/office/powerpoint/2010/main" val="29203052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2" name="TextBox 11"/>
          <p:cNvSpPr txBox="1"/>
          <p:nvPr/>
        </p:nvSpPr>
        <p:spPr>
          <a:xfrm>
            <a:off x="334963" y="1138535"/>
            <a:ext cx="8018335" cy="53860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7200" i="0" u="none" strike="noStrike" kern="1200" cap="none" spc="0" normalizeH="0" baseline="0" noProof="0" dirty="0">
                <a:ln>
                  <a:noFill/>
                </a:ln>
                <a:solidFill>
                  <a:schemeClr val="bg1"/>
                </a:solidFill>
                <a:effectLst/>
                <a:uLnTx/>
                <a:uFillTx/>
                <a:latin typeface="Gilroy Bold"/>
                <a:ea typeface="+mn-ea"/>
                <a:cs typeface="+mn-cs"/>
              </a:rPr>
              <a:t>Хорошего учебного года, наши добрые друзья!</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2800" b="1" noProof="0" dirty="0">
              <a:solidFill>
                <a:srgbClr val="FFFFFF"/>
              </a:solidFill>
              <a:latin typeface="Gilroy Bold"/>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a:ln>
                  <a:noFill/>
                </a:ln>
                <a:solidFill>
                  <a:srgbClr val="FFFFFF"/>
                </a:solidFill>
                <a:effectLst/>
                <a:uLnTx/>
                <a:uFillTx/>
                <a:latin typeface="Gilroy Bold"/>
                <a:ea typeface="+mn-ea"/>
                <a:cs typeface="+mn-cs"/>
              </a:rPr>
              <a:t> </a:t>
            </a:r>
            <a:endParaRPr kumimoji="0" lang="ru-RU" sz="2800" b="1" i="0" u="none" strike="noStrike" kern="1200" cap="none" spc="0" normalizeH="0" baseline="0" noProof="0" dirty="0">
              <a:ln>
                <a:noFill/>
              </a:ln>
              <a:solidFill>
                <a:srgbClr val="FFBE2E"/>
              </a:solidFill>
              <a:effectLst/>
              <a:uLnTx/>
              <a:uFillTx/>
              <a:latin typeface="Gilroy Bold"/>
              <a:ea typeface="+mn-ea"/>
              <a:cs typeface="+mn-cs"/>
            </a:endParaRPr>
          </a:p>
        </p:txBody>
      </p:sp>
      <p:sp>
        <p:nvSpPr>
          <p:cNvPr id="2" name="Овал 1">
            <a:extLst>
              <a:ext uri="{FF2B5EF4-FFF2-40B4-BE49-F238E27FC236}">
                <a16:creationId xmlns:a16="http://schemas.microsoft.com/office/drawing/2014/main" id="{3620D15D-1EA2-F7B4-B2C6-C5E097EFD621}"/>
              </a:ext>
            </a:extLst>
          </p:cNvPr>
          <p:cNvSpPr/>
          <p:nvPr/>
        </p:nvSpPr>
        <p:spPr>
          <a:xfrm>
            <a:off x="7772991" y="-868407"/>
            <a:ext cx="8594813" cy="8594813"/>
          </a:xfrm>
          <a:prstGeom prst="ellipse">
            <a:avLst/>
          </a:prstGeom>
          <a:solidFill>
            <a:srgbClr val="3348B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u-RU" dirty="0"/>
              <a:t> </a:t>
            </a:r>
          </a:p>
        </p:txBody>
      </p:sp>
      <p:sp>
        <p:nvSpPr>
          <p:cNvPr id="3" name="Овал 2">
            <a:extLst>
              <a:ext uri="{FF2B5EF4-FFF2-40B4-BE49-F238E27FC236}">
                <a16:creationId xmlns:a16="http://schemas.microsoft.com/office/drawing/2014/main" id="{ADB92701-A2F8-F4A1-0184-B04C9284C936}"/>
              </a:ext>
            </a:extLst>
          </p:cNvPr>
          <p:cNvSpPr/>
          <p:nvPr/>
        </p:nvSpPr>
        <p:spPr>
          <a:xfrm>
            <a:off x="6905635" y="5076962"/>
            <a:ext cx="2895326" cy="2895326"/>
          </a:xfrm>
          <a:prstGeom prst="ellipse">
            <a:avLst/>
          </a:prstGeom>
          <a:solidFill>
            <a:srgbClr val="80D7A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u-RU" dirty="0"/>
              <a:t> </a:t>
            </a:r>
          </a:p>
        </p:txBody>
      </p:sp>
      <p:sp>
        <p:nvSpPr>
          <p:cNvPr id="4" name="Овал 3">
            <a:extLst>
              <a:ext uri="{FF2B5EF4-FFF2-40B4-BE49-F238E27FC236}">
                <a16:creationId xmlns:a16="http://schemas.microsoft.com/office/drawing/2014/main" id="{708F0F4A-3FE8-1622-E1DC-785A148C2721}"/>
              </a:ext>
            </a:extLst>
          </p:cNvPr>
          <p:cNvSpPr/>
          <p:nvPr/>
        </p:nvSpPr>
        <p:spPr>
          <a:xfrm>
            <a:off x="7791460" y="576697"/>
            <a:ext cx="1123676" cy="1123676"/>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u-RU" dirty="0"/>
              <a:t> </a:t>
            </a:r>
          </a:p>
        </p:txBody>
      </p:sp>
    </p:spTree>
    <p:extLst>
      <p:ext uri="{BB962C8B-B14F-4D97-AF65-F5344CB8AC3E}">
        <p14:creationId xmlns:p14="http://schemas.microsoft.com/office/powerpoint/2010/main" val="74404800"/>
      </p:ext>
    </p:extLst>
  </p:cSld>
  <p:clrMapOvr>
    <a:masterClrMapping/>
  </p:clrMapOvr>
</p:sld>
</file>

<file path=ppt/theme/theme1.xml><?xml version="1.0" encoding="utf-8"?>
<a:theme xmlns:a="http://schemas.openxmlformats.org/drawingml/2006/main" name="Правмир">
  <a:themeElements>
    <a:clrScheme name="Правмир">
      <a:dk1>
        <a:srgbClr val="30354C"/>
      </a:dk1>
      <a:lt1>
        <a:srgbClr val="FFFFFF"/>
      </a:lt1>
      <a:dk2>
        <a:srgbClr val="21284C"/>
      </a:dk2>
      <a:lt2>
        <a:srgbClr val="ECECEC"/>
      </a:lt2>
      <a:accent1>
        <a:srgbClr val="F15A24"/>
      </a:accent1>
      <a:accent2>
        <a:srgbClr val="FFBE2E"/>
      </a:accent2>
      <a:accent3>
        <a:srgbClr val="00AF4F"/>
      </a:accent3>
      <a:accent4>
        <a:srgbClr val="F8AC91"/>
      </a:accent4>
      <a:accent5>
        <a:srgbClr val="FFDE96"/>
      </a:accent5>
      <a:accent6>
        <a:srgbClr val="80D7A7"/>
      </a:accent6>
      <a:hlink>
        <a:srgbClr val="48A1FA"/>
      </a:hlink>
      <a:folHlink>
        <a:srgbClr val="C490AA"/>
      </a:folHlink>
    </a:clrScheme>
    <a:fontScheme name="Шрифты Правмир">
      <a:majorFont>
        <a:latin typeface="Gilroy Bold"/>
        <a:ea typeface=""/>
        <a:cs typeface=""/>
      </a:majorFont>
      <a:minorFont>
        <a:latin typeface="Gilroy"/>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Правмир" id="{2480126E-B5EC-43DC-AD93-DBD366B03091}" vid="{BEC24EA3-A295-4308-A431-62E8CD15F56F}"/>
    </a:ext>
  </a:extLst>
</a:theme>
</file>

<file path=docProps/app.xml><?xml version="1.0" encoding="utf-8"?>
<Properties xmlns="http://schemas.openxmlformats.org/officeDocument/2006/extended-properties" xmlns:vt="http://schemas.openxmlformats.org/officeDocument/2006/docPropsVTypes">
  <TotalTime>92</TotalTime>
  <Words>54</Words>
  <Application>Microsoft Office PowerPoint</Application>
  <PresentationFormat>Широкоэкранный</PresentationFormat>
  <Paragraphs>16</Paragraphs>
  <Slides>5</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5</vt:i4>
      </vt:variant>
    </vt:vector>
  </HeadingPairs>
  <TitlesOfParts>
    <vt:vector size="10" baseType="lpstr">
      <vt:lpstr>Arial</vt:lpstr>
      <vt:lpstr>Gilroy</vt:lpstr>
      <vt:lpstr>Gilroy Bold</vt:lpstr>
      <vt:lpstr>Noto IKEA Latin</vt:lpstr>
      <vt:lpstr>Правмир</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Yulia Avtonomova</dc:creator>
  <cp:lastModifiedBy>Ангелина Финкель</cp:lastModifiedBy>
  <cp:revision>5</cp:revision>
  <dcterms:created xsi:type="dcterms:W3CDTF">2024-10-09T14:44:33Z</dcterms:created>
  <dcterms:modified xsi:type="dcterms:W3CDTF">2024-10-10T10:40:55Z</dcterms:modified>
</cp:coreProperties>
</file>